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C10B24-232E-42A1-BCED-23EAE57CF3F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E371E5-ABB0-4771-805B-0F891332ECB6}">
      <dgm:prSet phldrT="[Текст]" custT="1"/>
      <dgm:spPr/>
      <dgm:t>
        <a:bodyPr/>
        <a:lstStyle/>
        <a:p>
          <a:r>
            <a:rPr lang="ru-RU" sz="2800" b="1" dirty="0">
              <a:latin typeface="Arial Narrow" panose="020B0606020202030204" pitchFamily="34" charset="0"/>
            </a:rPr>
            <a:t>1</a:t>
          </a:r>
        </a:p>
      </dgm:t>
    </dgm:pt>
    <dgm:pt modelId="{29E07A4C-22F1-4E50-B2F9-0A3CD2108A56}" type="parTrans" cxnId="{3F22B1B1-D0F6-428B-BE1B-499555F2501E}">
      <dgm:prSet/>
      <dgm:spPr/>
      <dgm:t>
        <a:bodyPr/>
        <a:lstStyle/>
        <a:p>
          <a:endParaRPr lang="ru-RU"/>
        </a:p>
      </dgm:t>
    </dgm:pt>
    <dgm:pt modelId="{59AB185C-642F-4514-9956-B644AB2319B8}" type="sibTrans" cxnId="{3F22B1B1-D0F6-428B-BE1B-499555F2501E}">
      <dgm:prSet/>
      <dgm:spPr/>
      <dgm:t>
        <a:bodyPr/>
        <a:lstStyle/>
        <a:p>
          <a:endParaRPr lang="ru-RU"/>
        </a:p>
      </dgm:t>
    </dgm:pt>
    <dgm:pt modelId="{E9EDCF9A-7E7E-4B16-A5E2-AF10F04282A7}">
      <dgm:prSet phldrT="[Текст]" custT="1"/>
      <dgm:spPr/>
      <dgm:t>
        <a:bodyPr/>
        <a:lstStyle/>
        <a:p>
          <a:pPr>
            <a:buNone/>
          </a:pPr>
          <a:r>
            <a:rPr lang="ru-RU" sz="1800" b="1" u="sng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Организация работы в личных кабинетах (ЛК)</a:t>
          </a:r>
        </a:p>
      </dgm:t>
    </dgm:pt>
    <dgm:pt modelId="{CBF06C95-FD69-49F1-BFDF-D553DAB19602}" type="parTrans" cxnId="{6B5EA397-7BE1-4832-B80F-AA0A231B8EDD}">
      <dgm:prSet/>
      <dgm:spPr/>
      <dgm:t>
        <a:bodyPr/>
        <a:lstStyle/>
        <a:p>
          <a:endParaRPr lang="ru-RU"/>
        </a:p>
      </dgm:t>
    </dgm:pt>
    <dgm:pt modelId="{DC6B8A6D-4A14-40F6-9C27-7E68ACDF66E7}" type="sibTrans" cxnId="{6B5EA397-7BE1-4832-B80F-AA0A231B8EDD}">
      <dgm:prSet/>
      <dgm:spPr/>
      <dgm:t>
        <a:bodyPr/>
        <a:lstStyle/>
        <a:p>
          <a:endParaRPr lang="ru-RU"/>
        </a:p>
      </dgm:t>
    </dgm:pt>
    <dgm:pt modelId="{BC111E8D-BF73-40DC-B2A5-BFF1EE0F3E64}">
      <dgm:prSet phldrT="[Текст]" custT="1"/>
      <dgm:spPr/>
      <dgm:t>
        <a:bodyPr/>
        <a:lstStyle/>
        <a:p>
          <a:r>
            <a:rPr lang="ru-RU" sz="2800" b="1" dirty="0">
              <a:latin typeface="Arial Narrow" panose="020B0606020202030204" pitchFamily="34" charset="0"/>
            </a:rPr>
            <a:t>2</a:t>
          </a:r>
        </a:p>
      </dgm:t>
    </dgm:pt>
    <dgm:pt modelId="{8DF97D9F-8208-41CA-B2F7-0F5ADD00DC5B}" type="parTrans" cxnId="{ABAEBE8A-D8B9-4B81-9844-22506ADC17A1}">
      <dgm:prSet/>
      <dgm:spPr/>
      <dgm:t>
        <a:bodyPr/>
        <a:lstStyle/>
        <a:p>
          <a:endParaRPr lang="ru-RU"/>
        </a:p>
      </dgm:t>
    </dgm:pt>
    <dgm:pt modelId="{57FD5F41-E74C-4B27-A190-1E2CCEC79C5A}" type="sibTrans" cxnId="{ABAEBE8A-D8B9-4B81-9844-22506ADC17A1}">
      <dgm:prSet/>
      <dgm:spPr/>
      <dgm:t>
        <a:bodyPr/>
        <a:lstStyle/>
        <a:p>
          <a:endParaRPr lang="ru-RU"/>
        </a:p>
      </dgm:t>
    </dgm:pt>
    <dgm:pt modelId="{D408CAB6-2008-4910-A702-36AD6E19EA1B}">
      <dgm:prSet phldrT="[Текст]" custT="1"/>
      <dgm:spPr/>
      <dgm:t>
        <a:bodyPr/>
        <a:lstStyle/>
        <a:p>
          <a:pPr algn="ctr">
            <a:buNone/>
          </a:pPr>
          <a:r>
            <a:rPr lang="ru-RU" sz="1800" b="1" u="sng" dirty="0">
              <a:solidFill>
                <a:srgbClr val="0718B9"/>
              </a:solidFill>
              <a:latin typeface="Arial Narrow" panose="020B0606020202030204" pitchFamily="34" charset="0"/>
            </a:rPr>
            <a:t>Проведение региональных совещаний со всеми категориями участников</a:t>
          </a:r>
        </a:p>
      </dgm:t>
    </dgm:pt>
    <dgm:pt modelId="{AE30BF03-932D-4830-8B23-03F771F83EB1}" type="parTrans" cxnId="{B6459399-2818-4FA3-B190-0DC5EDF63E32}">
      <dgm:prSet/>
      <dgm:spPr/>
      <dgm:t>
        <a:bodyPr/>
        <a:lstStyle/>
        <a:p>
          <a:endParaRPr lang="ru-RU"/>
        </a:p>
      </dgm:t>
    </dgm:pt>
    <dgm:pt modelId="{9057E1E4-4B9D-4B56-B055-144DE3F63F11}" type="sibTrans" cxnId="{B6459399-2818-4FA3-B190-0DC5EDF63E32}">
      <dgm:prSet/>
      <dgm:spPr/>
      <dgm:t>
        <a:bodyPr/>
        <a:lstStyle/>
        <a:p>
          <a:endParaRPr lang="ru-RU"/>
        </a:p>
      </dgm:t>
    </dgm:pt>
    <dgm:pt modelId="{74C1B3FC-C34D-4E75-B444-A7DC8E14BB15}">
      <dgm:prSet phldrT="[Текст]" custT="1"/>
      <dgm:spPr/>
      <dgm:t>
        <a:bodyPr/>
        <a:lstStyle/>
        <a:p>
          <a:r>
            <a:rPr lang="ru-RU" sz="2800" b="1" dirty="0">
              <a:latin typeface="Arial Narrow" panose="020B0606020202030204" pitchFamily="34" charset="0"/>
            </a:rPr>
            <a:t>3</a:t>
          </a:r>
        </a:p>
      </dgm:t>
    </dgm:pt>
    <dgm:pt modelId="{9C27E382-0EB8-44CE-A5BD-29CCB36ED9E7}" type="parTrans" cxnId="{1C4C84C4-A1CB-4AAC-A3E3-AF5067718C3B}">
      <dgm:prSet/>
      <dgm:spPr/>
      <dgm:t>
        <a:bodyPr/>
        <a:lstStyle/>
        <a:p>
          <a:endParaRPr lang="ru-RU"/>
        </a:p>
      </dgm:t>
    </dgm:pt>
    <dgm:pt modelId="{B6F8C30B-55B4-4962-82E2-0D39285DCBB7}" type="sibTrans" cxnId="{1C4C84C4-A1CB-4AAC-A3E3-AF5067718C3B}">
      <dgm:prSet/>
      <dgm:spPr/>
      <dgm:t>
        <a:bodyPr/>
        <a:lstStyle/>
        <a:p>
          <a:endParaRPr lang="ru-RU"/>
        </a:p>
      </dgm:t>
    </dgm:pt>
    <dgm:pt modelId="{B2CEE5DF-661F-49BD-BC25-226753B45764}">
      <dgm:prSet phldrT="[Текст]" custT="1"/>
      <dgm:spPr/>
      <dgm:t>
        <a:bodyPr/>
        <a:lstStyle/>
        <a:p>
          <a:pPr>
            <a:buNone/>
          </a:pPr>
          <a:r>
            <a:rPr lang="ru-RU" sz="1800" b="1" u="sng" dirty="0">
              <a:solidFill>
                <a:srgbClr val="0718B9"/>
              </a:solidFill>
              <a:latin typeface="Arial Narrow" panose="020B0606020202030204" pitchFamily="34" charset="0"/>
            </a:rPr>
            <a:t>Внесение данных по показателям мониторинга в ИС ГА</a:t>
          </a:r>
        </a:p>
      </dgm:t>
    </dgm:pt>
    <dgm:pt modelId="{D853160E-2C92-471F-A097-D6B4DA11E638}" type="parTrans" cxnId="{58EC8804-36ED-45BA-BE40-39533E55ACA7}">
      <dgm:prSet/>
      <dgm:spPr/>
      <dgm:t>
        <a:bodyPr/>
        <a:lstStyle/>
        <a:p>
          <a:endParaRPr lang="ru-RU"/>
        </a:p>
      </dgm:t>
    </dgm:pt>
    <dgm:pt modelId="{2B008153-1EF1-4288-9BD4-9F3CF3E4603B}" type="sibTrans" cxnId="{58EC8804-36ED-45BA-BE40-39533E55ACA7}">
      <dgm:prSet/>
      <dgm:spPr/>
      <dgm:t>
        <a:bodyPr/>
        <a:lstStyle/>
        <a:p>
          <a:endParaRPr lang="ru-RU"/>
        </a:p>
      </dgm:t>
    </dgm:pt>
    <dgm:pt modelId="{82091474-F650-405B-9A68-93EB741FCA9A}">
      <dgm:prSet phldrT="[Текст]" custT="1"/>
      <dgm:spPr/>
      <dgm:t>
        <a:bodyPr/>
        <a:lstStyle/>
        <a:p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</a:rPr>
            <a:t>Организационно-техническая поддержка (ГАУ СО «РЦОКО»)</a:t>
          </a:r>
        </a:p>
      </dgm:t>
    </dgm:pt>
    <dgm:pt modelId="{B868D1A8-5B90-474D-AB07-223C7341F802}" type="parTrans" cxnId="{8AB01CFE-DE78-4E3B-8B8C-279B593EC315}">
      <dgm:prSet/>
      <dgm:spPr/>
      <dgm:t>
        <a:bodyPr/>
        <a:lstStyle/>
        <a:p>
          <a:endParaRPr lang="ru-RU"/>
        </a:p>
      </dgm:t>
    </dgm:pt>
    <dgm:pt modelId="{79DCB47C-2A9D-4DC1-B599-7BC25ED55E64}" type="sibTrans" cxnId="{8AB01CFE-DE78-4E3B-8B8C-279B593EC315}">
      <dgm:prSet/>
      <dgm:spPr/>
      <dgm:t>
        <a:bodyPr/>
        <a:lstStyle/>
        <a:p>
          <a:endParaRPr lang="ru-RU"/>
        </a:p>
      </dgm:t>
    </dgm:pt>
    <dgm:pt modelId="{F6B1D82C-209D-4E09-88C9-3988CE8950FC}">
      <dgm:prSet phldrT="[Текст]" custT="1"/>
      <dgm:spPr/>
      <dgm:t>
        <a:bodyPr/>
        <a:lstStyle/>
        <a:p>
          <a:pPr algn="l"/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</a:rPr>
            <a:t>Индивидуальное консультирование муниципальными координаторами, координаторами учредителя</a:t>
          </a:r>
        </a:p>
      </dgm:t>
    </dgm:pt>
    <dgm:pt modelId="{FC1D1C21-F2E9-461A-8C13-0B19143ADD9B}" type="parTrans" cxnId="{CF740AB5-605F-4C56-989B-539AF51C6FAF}">
      <dgm:prSet/>
      <dgm:spPr/>
      <dgm:t>
        <a:bodyPr/>
        <a:lstStyle/>
        <a:p>
          <a:endParaRPr lang="ru-RU"/>
        </a:p>
      </dgm:t>
    </dgm:pt>
    <dgm:pt modelId="{E5467E7B-C2EC-4505-84E9-C34F345AB09C}" type="sibTrans" cxnId="{CF740AB5-605F-4C56-989B-539AF51C6FAF}">
      <dgm:prSet/>
      <dgm:spPr/>
      <dgm:t>
        <a:bodyPr/>
        <a:lstStyle/>
        <a:p>
          <a:endParaRPr lang="ru-RU"/>
        </a:p>
      </dgm:t>
    </dgm:pt>
    <dgm:pt modelId="{CCF67033-C80A-401D-82B1-27DCB915FFE2}">
      <dgm:prSet phldrT="[Текст]" custT="1"/>
      <dgm:spPr/>
      <dgm:t>
        <a:bodyPr/>
        <a:lstStyle/>
        <a:p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Своевременное информирование координаторов о внесенных изменениях в перечень образовательных программ с указанием причин</a:t>
          </a:r>
        </a:p>
      </dgm:t>
    </dgm:pt>
    <dgm:pt modelId="{45DD4B57-F69D-40F4-9AD2-9380ED3799F2}" type="parTrans" cxnId="{D05D53D7-DBAE-4150-A0A1-F5254AE93FE6}">
      <dgm:prSet/>
      <dgm:spPr/>
      <dgm:t>
        <a:bodyPr/>
        <a:lstStyle/>
        <a:p>
          <a:endParaRPr lang="ru-RU"/>
        </a:p>
      </dgm:t>
    </dgm:pt>
    <dgm:pt modelId="{673DF173-EF8F-4099-9CAA-2A5B3263B0B8}" type="sibTrans" cxnId="{D05D53D7-DBAE-4150-A0A1-F5254AE93FE6}">
      <dgm:prSet/>
      <dgm:spPr/>
      <dgm:t>
        <a:bodyPr/>
        <a:lstStyle/>
        <a:p>
          <a:endParaRPr lang="ru-RU"/>
        </a:p>
      </dgm:t>
    </dgm:pt>
    <dgm:pt modelId="{83132BC1-3CAA-427D-936E-EA760BA6E7BC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D1359673-564C-4309-9F1E-87B34B75A69D}" type="parTrans" cxnId="{8883DEB7-1DB2-431D-9F0C-8354BC409F58}">
      <dgm:prSet/>
      <dgm:spPr/>
      <dgm:t>
        <a:bodyPr/>
        <a:lstStyle/>
        <a:p>
          <a:endParaRPr lang="ru-RU"/>
        </a:p>
      </dgm:t>
    </dgm:pt>
    <dgm:pt modelId="{48AF76AC-E06E-443B-A017-516C9E404972}" type="sibTrans" cxnId="{8883DEB7-1DB2-431D-9F0C-8354BC409F58}">
      <dgm:prSet/>
      <dgm:spPr/>
      <dgm:t>
        <a:bodyPr/>
        <a:lstStyle/>
        <a:p>
          <a:endParaRPr lang="ru-RU"/>
        </a:p>
      </dgm:t>
    </dgm:pt>
    <dgm:pt modelId="{469729A5-6422-4CA9-BD33-F3CF62565004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A3E455EA-5CF4-4447-A719-1C09941A201D}" type="parTrans" cxnId="{F886AA97-B918-475E-BC29-C3FB64328EF6}">
      <dgm:prSet/>
      <dgm:spPr/>
      <dgm:t>
        <a:bodyPr/>
        <a:lstStyle/>
        <a:p>
          <a:endParaRPr lang="ru-RU"/>
        </a:p>
      </dgm:t>
    </dgm:pt>
    <dgm:pt modelId="{BF0C9811-1D8D-4701-A365-7DE52EF69EA0}" type="sibTrans" cxnId="{F886AA97-B918-475E-BC29-C3FB64328EF6}">
      <dgm:prSet/>
      <dgm:spPr/>
      <dgm:t>
        <a:bodyPr/>
        <a:lstStyle/>
        <a:p>
          <a:endParaRPr lang="ru-RU"/>
        </a:p>
      </dgm:t>
    </dgm:pt>
    <dgm:pt modelId="{7B5527F4-89D9-4954-9880-2C52FD2ABA4C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0F2FE17-45D8-4123-9999-E72804FB4395}" type="parTrans" cxnId="{5DE4B682-B556-4D35-A558-95EFFC47FF96}">
      <dgm:prSet/>
      <dgm:spPr/>
      <dgm:t>
        <a:bodyPr/>
        <a:lstStyle/>
        <a:p>
          <a:endParaRPr lang="ru-RU"/>
        </a:p>
      </dgm:t>
    </dgm:pt>
    <dgm:pt modelId="{143BD8A0-0869-4ED9-A864-C39BCA06C292}" type="sibTrans" cxnId="{5DE4B682-B556-4D35-A558-95EFFC47FF96}">
      <dgm:prSet/>
      <dgm:spPr/>
      <dgm:t>
        <a:bodyPr/>
        <a:lstStyle/>
        <a:p>
          <a:endParaRPr lang="ru-RU"/>
        </a:p>
      </dgm:t>
    </dgm:pt>
    <dgm:pt modelId="{A237BC44-9997-4A63-BF4B-984C5A7423AA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E1DDAF61-5824-4CD2-9FE3-0387D8822396}" type="parTrans" cxnId="{79A1EA10-60AA-4A3F-A4A1-6E2EFE67BFD3}">
      <dgm:prSet/>
      <dgm:spPr/>
      <dgm:t>
        <a:bodyPr/>
        <a:lstStyle/>
        <a:p>
          <a:endParaRPr lang="ru-RU"/>
        </a:p>
      </dgm:t>
    </dgm:pt>
    <dgm:pt modelId="{C53CA12D-7726-4EA3-964C-B0653DA64D07}" type="sibTrans" cxnId="{79A1EA10-60AA-4A3F-A4A1-6E2EFE67BFD3}">
      <dgm:prSet/>
      <dgm:spPr/>
      <dgm:t>
        <a:bodyPr/>
        <a:lstStyle/>
        <a:p>
          <a:endParaRPr lang="ru-RU"/>
        </a:p>
      </dgm:t>
    </dgm:pt>
    <dgm:pt modelId="{66355440-93D7-4C6D-B08E-DEDF823DFC4C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85466C9-D2EC-473F-8A73-4BABF1C1C044}" type="parTrans" cxnId="{02BA414F-2CEA-4694-8901-529EA96BEC05}">
      <dgm:prSet/>
      <dgm:spPr/>
      <dgm:t>
        <a:bodyPr/>
        <a:lstStyle/>
        <a:p>
          <a:endParaRPr lang="ru-RU"/>
        </a:p>
      </dgm:t>
    </dgm:pt>
    <dgm:pt modelId="{9CE41D46-B911-4168-A47C-1E725754D699}" type="sibTrans" cxnId="{02BA414F-2CEA-4694-8901-529EA96BEC05}">
      <dgm:prSet/>
      <dgm:spPr/>
      <dgm:t>
        <a:bodyPr/>
        <a:lstStyle/>
        <a:p>
          <a:endParaRPr lang="ru-RU"/>
        </a:p>
      </dgm:t>
    </dgm:pt>
    <dgm:pt modelId="{2EB1CD29-E4ED-4E96-9ED2-E5605B794BED}">
      <dgm:prSet phldrT="[Текст]" custT="1"/>
      <dgm:spPr/>
      <dgm:t>
        <a:bodyPr/>
        <a:lstStyle/>
        <a:p>
          <a:endParaRPr lang="ru-RU" sz="2000" b="1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8F4BFD18-13DB-4236-A68A-83AB392FD64A}" type="parTrans" cxnId="{2135C7D4-7E92-4876-88A2-272D69D21DB1}">
      <dgm:prSet/>
      <dgm:spPr/>
      <dgm:t>
        <a:bodyPr/>
        <a:lstStyle/>
        <a:p>
          <a:endParaRPr lang="ru-RU"/>
        </a:p>
      </dgm:t>
    </dgm:pt>
    <dgm:pt modelId="{445BD20C-28FC-4736-93AD-52A9C7ACFE27}" type="sibTrans" cxnId="{2135C7D4-7E92-4876-88A2-272D69D21DB1}">
      <dgm:prSet/>
      <dgm:spPr/>
      <dgm:t>
        <a:bodyPr/>
        <a:lstStyle/>
        <a:p>
          <a:endParaRPr lang="ru-RU"/>
        </a:p>
      </dgm:t>
    </dgm:pt>
    <dgm:pt modelId="{C4BCDDD7-3972-49A2-90D6-F3EC570DA61A}">
      <dgm:prSet phldrT="[Текст]" custT="1"/>
      <dgm:spPr/>
      <dgm:t>
        <a:bodyPr/>
        <a:lstStyle/>
        <a:p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Выверка перечня аккредитованных программ в личном кабинете </a:t>
          </a:r>
        </a:p>
      </dgm:t>
    </dgm:pt>
    <dgm:pt modelId="{107C6565-C711-4AE7-83CF-0449D2E2F82E}" type="parTrans" cxnId="{773990C8-5EF6-45EA-85F4-57A7839DF9D3}">
      <dgm:prSet/>
      <dgm:spPr/>
      <dgm:t>
        <a:bodyPr/>
        <a:lstStyle/>
        <a:p>
          <a:endParaRPr lang="ru-RU"/>
        </a:p>
      </dgm:t>
    </dgm:pt>
    <dgm:pt modelId="{75E844FE-3708-41C3-8E7F-FC29BB17148B}" type="sibTrans" cxnId="{773990C8-5EF6-45EA-85F4-57A7839DF9D3}">
      <dgm:prSet/>
      <dgm:spPr/>
      <dgm:t>
        <a:bodyPr/>
        <a:lstStyle/>
        <a:p>
          <a:endParaRPr lang="ru-RU"/>
        </a:p>
      </dgm:t>
    </dgm:pt>
    <dgm:pt modelId="{E1F76433-3AA2-4B54-8A92-F2F8C07906B0}">
      <dgm:prSet phldrT="[Текст]" custT="1"/>
      <dgm:spPr/>
      <dgm:t>
        <a:bodyPr/>
        <a:lstStyle/>
        <a:p>
          <a:pPr algn="l"/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</a:rPr>
            <a:t>Формирование предварительных данных для внесение в ИС ГА </a:t>
          </a:r>
        </a:p>
      </dgm:t>
    </dgm:pt>
    <dgm:pt modelId="{C9A54E91-1F5B-4427-A195-BF307C56819A}" type="parTrans" cxnId="{BFE7E47B-F0CA-4EC6-BBC9-AA75DF48160E}">
      <dgm:prSet/>
      <dgm:spPr/>
      <dgm:t>
        <a:bodyPr/>
        <a:lstStyle/>
        <a:p>
          <a:endParaRPr lang="ru-RU"/>
        </a:p>
      </dgm:t>
    </dgm:pt>
    <dgm:pt modelId="{5FFC6C3B-D056-4C8B-9AA9-A644BBEBF464}" type="sibTrans" cxnId="{BFE7E47B-F0CA-4EC6-BBC9-AA75DF48160E}">
      <dgm:prSet/>
      <dgm:spPr/>
      <dgm:t>
        <a:bodyPr/>
        <a:lstStyle/>
        <a:p>
          <a:endParaRPr lang="ru-RU"/>
        </a:p>
      </dgm:t>
    </dgm:pt>
    <dgm:pt modelId="{66641759-F10A-469E-A585-155E5B6541AF}">
      <dgm:prSet phldrT="[Текст]" custT="1"/>
      <dgm:spPr/>
      <dgm:t>
        <a:bodyPr/>
        <a:lstStyle/>
        <a:p>
          <a:r>
            <a:rPr lang="ru-RU" sz="1800" b="1" dirty="0">
              <a:solidFill>
                <a:srgbClr val="0718B9"/>
              </a:solidFill>
              <a:latin typeface="Arial Narrow" panose="020B0606020202030204" pitchFamily="34" charset="0"/>
            </a:rPr>
            <a:t>Информирование, сопровождение, методическая поддержка (координаторы)</a:t>
          </a:r>
        </a:p>
      </dgm:t>
    </dgm:pt>
    <dgm:pt modelId="{6F179B3C-38FE-408E-9C9D-2A1AB3BD79B5}" type="parTrans" cxnId="{C3E856A3-2A4D-4D4E-A2C6-F559BAEB1C7B}">
      <dgm:prSet/>
      <dgm:spPr/>
      <dgm:t>
        <a:bodyPr/>
        <a:lstStyle/>
        <a:p>
          <a:endParaRPr lang="ru-RU"/>
        </a:p>
      </dgm:t>
    </dgm:pt>
    <dgm:pt modelId="{CC3EBA37-CD31-4837-8D62-518D463CA18B}" type="sibTrans" cxnId="{C3E856A3-2A4D-4D4E-A2C6-F559BAEB1C7B}">
      <dgm:prSet/>
      <dgm:spPr/>
      <dgm:t>
        <a:bodyPr/>
        <a:lstStyle/>
        <a:p>
          <a:endParaRPr lang="ru-RU"/>
        </a:p>
      </dgm:t>
    </dgm:pt>
    <dgm:pt modelId="{462DCB42-6827-439D-B8E2-666387156B4D}" type="pres">
      <dgm:prSet presAssocID="{ADC10B24-232E-42A1-BCED-23EAE57CF3F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026997-C329-43BA-A5D2-9573A73343B3}" type="pres">
      <dgm:prSet presAssocID="{D8E371E5-ABB0-4771-805B-0F891332ECB6}" presName="linNode" presStyleCnt="0"/>
      <dgm:spPr/>
    </dgm:pt>
    <dgm:pt modelId="{CA807097-70D1-40B8-91F7-FF156CF98FE2}" type="pres">
      <dgm:prSet presAssocID="{D8E371E5-ABB0-4771-805B-0F891332ECB6}" presName="parentText" presStyleLbl="node1" presStyleIdx="0" presStyleCnt="3" custScaleX="45192" custLinFactNeighborY="5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87F81C-2810-4290-B80E-52CCB9DFA6B0}" type="pres">
      <dgm:prSet presAssocID="{D8E371E5-ABB0-4771-805B-0F891332ECB6}" presName="descendantText" presStyleLbl="alignAccFollowNode1" presStyleIdx="0" presStyleCnt="3" custScaleX="123667" custScaleY="114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0BC39-E9E3-4C1B-B0B7-EB39CC75DAA3}" type="pres">
      <dgm:prSet presAssocID="{59AB185C-642F-4514-9956-B644AB2319B8}" presName="sp" presStyleCnt="0"/>
      <dgm:spPr/>
    </dgm:pt>
    <dgm:pt modelId="{4E6AD94D-B1E5-40B6-AFF8-1750E8094BA1}" type="pres">
      <dgm:prSet presAssocID="{BC111E8D-BF73-40DC-B2A5-BFF1EE0F3E64}" presName="linNode" presStyleCnt="0"/>
      <dgm:spPr/>
    </dgm:pt>
    <dgm:pt modelId="{D422F8CA-04E5-4839-A596-1AEB4A581E76}" type="pres">
      <dgm:prSet presAssocID="{BC111E8D-BF73-40DC-B2A5-BFF1EE0F3E64}" presName="parentText" presStyleLbl="node1" presStyleIdx="1" presStyleCnt="3" custScaleX="4713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E5F8C5-91D5-496C-9397-23AD7524A3A6}" type="pres">
      <dgm:prSet presAssocID="{BC111E8D-BF73-40DC-B2A5-BFF1EE0F3E64}" presName="descendantText" presStyleLbl="alignAccFollowNode1" presStyleIdx="1" presStyleCnt="3" custScaleX="123481" custScaleY="104701" custLinFactNeighborX="-261" custLinFactNeighborY="-2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DE2E37-B54A-43DC-B3D5-36103AABF89E}" type="pres">
      <dgm:prSet presAssocID="{57FD5F41-E74C-4B27-A190-1E2CCEC79C5A}" presName="sp" presStyleCnt="0"/>
      <dgm:spPr/>
    </dgm:pt>
    <dgm:pt modelId="{6549052C-AC1A-49F8-BB7D-B484CA8703FA}" type="pres">
      <dgm:prSet presAssocID="{74C1B3FC-C34D-4E75-B444-A7DC8E14BB15}" presName="linNode" presStyleCnt="0"/>
      <dgm:spPr/>
    </dgm:pt>
    <dgm:pt modelId="{D5B09158-932C-408E-ADBB-F7D695DAD9BC}" type="pres">
      <dgm:prSet presAssocID="{74C1B3FC-C34D-4E75-B444-A7DC8E14BB15}" presName="parentText" presStyleLbl="node1" presStyleIdx="2" presStyleCnt="3" custScaleX="48412" custScaleY="78556" custLinFactNeighborX="533" custLinFactNeighborY="-621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6D3DF-8289-4F50-A000-C45FAD94CB5C}" type="pres">
      <dgm:prSet presAssocID="{74C1B3FC-C34D-4E75-B444-A7DC8E14BB15}" presName="descendantText" presStyleLbl="alignAccFollowNode1" presStyleIdx="2" presStyleCnt="3" custScaleX="122763" custLinFactNeighborX="439" custLinFactNeighborY="-68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AE06F7-E3B5-4305-A256-271BEA2FD4E4}" type="presOf" srcId="{E1F76433-3AA2-4B54-8A92-F2F8C07906B0}" destId="{75E5F8C5-91D5-496C-9397-23AD7524A3A6}" srcOrd="0" destOrd="2" presId="urn:microsoft.com/office/officeart/2005/8/layout/vList5"/>
    <dgm:cxn modelId="{F1BF1456-95FE-4AEB-88A4-EA8D4FF8C45D}" type="presOf" srcId="{74C1B3FC-C34D-4E75-B444-A7DC8E14BB15}" destId="{D5B09158-932C-408E-ADBB-F7D695DAD9BC}" srcOrd="0" destOrd="0" presId="urn:microsoft.com/office/officeart/2005/8/layout/vList5"/>
    <dgm:cxn modelId="{0C6DE852-C48A-439B-A7F0-9F4E995F1D8E}" type="presOf" srcId="{2EB1CD29-E4ED-4E96-9ED2-E5605B794BED}" destId="{CC87F81C-2810-4290-B80E-52CCB9DFA6B0}" srcOrd="0" destOrd="6" presId="urn:microsoft.com/office/officeart/2005/8/layout/vList5"/>
    <dgm:cxn modelId="{8883DEB7-1DB2-431D-9F0C-8354BC409F58}" srcId="{D8E371E5-ABB0-4771-805B-0F891332ECB6}" destId="{83132BC1-3CAA-427D-936E-EA760BA6E7BC}" srcOrd="0" destOrd="0" parTransId="{D1359673-564C-4309-9F1E-87B34B75A69D}" sibTransId="{48AF76AC-E06E-443B-A017-516C9E404972}"/>
    <dgm:cxn modelId="{10F6177C-B9B1-4991-9F4D-B554C246412E}" type="presOf" srcId="{C4BCDDD7-3972-49A2-90D6-F3EC570DA61A}" destId="{CC87F81C-2810-4290-B80E-52CCB9DFA6B0}" srcOrd="0" destOrd="4" presId="urn:microsoft.com/office/officeart/2005/8/layout/vList5"/>
    <dgm:cxn modelId="{B6459399-2818-4FA3-B190-0DC5EDF63E32}" srcId="{BC111E8D-BF73-40DC-B2A5-BFF1EE0F3E64}" destId="{D408CAB6-2008-4910-A702-36AD6E19EA1B}" srcOrd="0" destOrd="0" parTransId="{AE30BF03-932D-4830-8B23-03F771F83EB1}" sibTransId="{9057E1E4-4B9D-4B56-B055-144DE3F63F11}"/>
    <dgm:cxn modelId="{773990C8-5EF6-45EA-85F4-57A7839DF9D3}" srcId="{D8E371E5-ABB0-4771-805B-0F891332ECB6}" destId="{C4BCDDD7-3972-49A2-90D6-F3EC570DA61A}" srcOrd="4" destOrd="0" parTransId="{107C6565-C711-4AE7-83CF-0449D2E2F82E}" sibTransId="{75E844FE-3708-41C3-8E7F-FC29BB17148B}"/>
    <dgm:cxn modelId="{9DD6F634-80E9-442B-B376-8EC3D0E3CB01}" type="presOf" srcId="{7B5527F4-89D9-4954-9880-2C52FD2ABA4C}" destId="{CC87F81C-2810-4290-B80E-52CCB9DFA6B0}" srcOrd="0" destOrd="7" presId="urn:microsoft.com/office/officeart/2005/8/layout/vList5"/>
    <dgm:cxn modelId="{324A9ADB-AD6F-4276-A9FB-A84341FDA21B}" type="presOf" srcId="{469729A5-6422-4CA9-BD33-F3CF62565004}" destId="{CC87F81C-2810-4290-B80E-52CCB9DFA6B0}" srcOrd="0" destOrd="8" presId="urn:microsoft.com/office/officeart/2005/8/layout/vList5"/>
    <dgm:cxn modelId="{2D8F23FC-9DA4-4B1C-8802-C396D8AE07AB}" type="presOf" srcId="{82091474-F650-405B-9A68-93EB741FCA9A}" destId="{4C06D3DF-8289-4F50-A000-C45FAD94CB5C}" srcOrd="0" destOrd="2" presId="urn:microsoft.com/office/officeart/2005/8/layout/vList5"/>
    <dgm:cxn modelId="{3953CEAF-91CA-4309-A538-D994CAA72A18}" type="presOf" srcId="{66641759-F10A-469E-A585-155E5B6541AF}" destId="{4C06D3DF-8289-4F50-A000-C45FAD94CB5C}" srcOrd="0" destOrd="1" presId="urn:microsoft.com/office/officeart/2005/8/layout/vList5"/>
    <dgm:cxn modelId="{58EC8804-36ED-45BA-BE40-39533E55ACA7}" srcId="{74C1B3FC-C34D-4E75-B444-A7DC8E14BB15}" destId="{B2CEE5DF-661F-49BD-BC25-226753B45764}" srcOrd="0" destOrd="0" parTransId="{D853160E-2C92-471F-A097-D6B4DA11E638}" sibTransId="{2B008153-1EF1-4288-9BD4-9F3CF3E4603B}"/>
    <dgm:cxn modelId="{0BF98738-94BE-43D5-8393-AD1B9D448281}" type="presOf" srcId="{A237BC44-9997-4A63-BF4B-984C5A7423AA}" destId="{CC87F81C-2810-4290-B80E-52CCB9DFA6B0}" srcOrd="0" destOrd="1" presId="urn:microsoft.com/office/officeart/2005/8/layout/vList5"/>
    <dgm:cxn modelId="{F6CD1DE1-63C6-4382-9091-B68FE5A458CC}" type="presOf" srcId="{B2CEE5DF-661F-49BD-BC25-226753B45764}" destId="{4C06D3DF-8289-4F50-A000-C45FAD94CB5C}" srcOrd="0" destOrd="0" presId="urn:microsoft.com/office/officeart/2005/8/layout/vList5"/>
    <dgm:cxn modelId="{573B83C9-296D-4BE7-867F-1346FFD72F3C}" type="presOf" srcId="{ADC10B24-232E-42A1-BCED-23EAE57CF3FA}" destId="{462DCB42-6827-439D-B8E2-666387156B4D}" srcOrd="0" destOrd="0" presId="urn:microsoft.com/office/officeart/2005/8/layout/vList5"/>
    <dgm:cxn modelId="{310F5F92-3A88-4FF6-9D63-FCFB8FD6FA84}" type="presOf" srcId="{D408CAB6-2008-4910-A702-36AD6E19EA1B}" destId="{75E5F8C5-91D5-496C-9397-23AD7524A3A6}" srcOrd="0" destOrd="0" presId="urn:microsoft.com/office/officeart/2005/8/layout/vList5"/>
    <dgm:cxn modelId="{FD3BA290-1B9A-4239-A726-69B4FFC10C07}" type="presOf" srcId="{CCF67033-C80A-401D-82B1-27DCB915FFE2}" destId="{CC87F81C-2810-4290-B80E-52CCB9DFA6B0}" srcOrd="0" destOrd="5" presId="urn:microsoft.com/office/officeart/2005/8/layout/vList5"/>
    <dgm:cxn modelId="{C3E856A3-2A4D-4D4E-A2C6-F559BAEB1C7B}" srcId="{74C1B3FC-C34D-4E75-B444-A7DC8E14BB15}" destId="{66641759-F10A-469E-A585-155E5B6541AF}" srcOrd="1" destOrd="0" parTransId="{6F179B3C-38FE-408E-9C9D-2A1AB3BD79B5}" sibTransId="{CC3EBA37-CD31-4837-8D62-518D463CA18B}"/>
    <dgm:cxn modelId="{AEABCD5A-E0BA-4152-8FDE-0BCF5A956537}" type="presOf" srcId="{D8E371E5-ABB0-4771-805B-0F891332ECB6}" destId="{CA807097-70D1-40B8-91F7-FF156CF98FE2}" srcOrd="0" destOrd="0" presId="urn:microsoft.com/office/officeart/2005/8/layout/vList5"/>
    <dgm:cxn modelId="{02BA414F-2CEA-4694-8901-529EA96BEC05}" srcId="{D8E371E5-ABB0-4771-805B-0F891332ECB6}" destId="{66355440-93D7-4C6D-B08E-DEDF823DFC4C}" srcOrd="2" destOrd="0" parTransId="{085466C9-D2EC-473F-8A73-4BABF1C1C044}" sibTransId="{9CE41D46-B911-4168-A47C-1E725754D699}"/>
    <dgm:cxn modelId="{6B5EA397-7BE1-4832-B80F-AA0A231B8EDD}" srcId="{D8E371E5-ABB0-4771-805B-0F891332ECB6}" destId="{E9EDCF9A-7E7E-4B16-A5E2-AF10F04282A7}" srcOrd="3" destOrd="0" parTransId="{CBF06C95-FD69-49F1-BFDF-D553DAB19602}" sibTransId="{DC6B8A6D-4A14-40F6-9C27-7E68ACDF66E7}"/>
    <dgm:cxn modelId="{A7C201E9-3AF4-46CE-82E1-0C081FAA768B}" type="presOf" srcId="{83132BC1-3CAA-427D-936E-EA760BA6E7BC}" destId="{CC87F81C-2810-4290-B80E-52CCB9DFA6B0}" srcOrd="0" destOrd="0" presId="urn:microsoft.com/office/officeart/2005/8/layout/vList5"/>
    <dgm:cxn modelId="{D05D53D7-DBAE-4150-A0A1-F5254AE93FE6}" srcId="{D8E371E5-ABB0-4771-805B-0F891332ECB6}" destId="{CCF67033-C80A-401D-82B1-27DCB915FFE2}" srcOrd="5" destOrd="0" parTransId="{45DD4B57-F69D-40F4-9AD2-9380ED3799F2}" sibTransId="{673DF173-EF8F-4099-9CAA-2A5B3263B0B8}"/>
    <dgm:cxn modelId="{CF740AB5-605F-4C56-989B-539AF51C6FAF}" srcId="{BC111E8D-BF73-40DC-B2A5-BFF1EE0F3E64}" destId="{F6B1D82C-209D-4E09-88C9-3988CE8950FC}" srcOrd="1" destOrd="0" parTransId="{FC1D1C21-F2E9-461A-8C13-0B19143ADD9B}" sibTransId="{E5467E7B-C2EC-4505-84E9-C34F345AB09C}"/>
    <dgm:cxn modelId="{3344B9A4-DB5A-47FA-A018-DE5D905908F7}" type="presOf" srcId="{BC111E8D-BF73-40DC-B2A5-BFF1EE0F3E64}" destId="{D422F8CA-04E5-4839-A596-1AEB4A581E76}" srcOrd="0" destOrd="0" presId="urn:microsoft.com/office/officeart/2005/8/layout/vList5"/>
    <dgm:cxn modelId="{BFE7E47B-F0CA-4EC6-BBC9-AA75DF48160E}" srcId="{BC111E8D-BF73-40DC-B2A5-BFF1EE0F3E64}" destId="{E1F76433-3AA2-4B54-8A92-F2F8C07906B0}" srcOrd="2" destOrd="0" parTransId="{C9A54E91-1F5B-4427-A195-BF307C56819A}" sibTransId="{5FFC6C3B-D056-4C8B-9AA9-A644BBEBF464}"/>
    <dgm:cxn modelId="{F886AA97-B918-475E-BC29-C3FB64328EF6}" srcId="{D8E371E5-ABB0-4771-805B-0F891332ECB6}" destId="{469729A5-6422-4CA9-BD33-F3CF62565004}" srcOrd="8" destOrd="0" parTransId="{A3E455EA-5CF4-4447-A719-1C09941A201D}" sibTransId="{BF0C9811-1D8D-4701-A365-7DE52EF69EA0}"/>
    <dgm:cxn modelId="{56A1FC6E-792E-4F0F-9974-5CAEFCE82B0C}" type="presOf" srcId="{E9EDCF9A-7E7E-4B16-A5E2-AF10F04282A7}" destId="{CC87F81C-2810-4290-B80E-52CCB9DFA6B0}" srcOrd="0" destOrd="3" presId="urn:microsoft.com/office/officeart/2005/8/layout/vList5"/>
    <dgm:cxn modelId="{5DE4B682-B556-4D35-A558-95EFFC47FF96}" srcId="{D8E371E5-ABB0-4771-805B-0F891332ECB6}" destId="{7B5527F4-89D9-4954-9880-2C52FD2ABA4C}" srcOrd="7" destOrd="0" parTransId="{00F2FE17-45D8-4123-9999-E72804FB4395}" sibTransId="{143BD8A0-0869-4ED9-A864-C39BCA06C292}"/>
    <dgm:cxn modelId="{ABAEBE8A-D8B9-4B81-9844-22506ADC17A1}" srcId="{ADC10B24-232E-42A1-BCED-23EAE57CF3FA}" destId="{BC111E8D-BF73-40DC-B2A5-BFF1EE0F3E64}" srcOrd="1" destOrd="0" parTransId="{8DF97D9F-8208-41CA-B2F7-0F5ADD00DC5B}" sibTransId="{57FD5F41-E74C-4B27-A190-1E2CCEC79C5A}"/>
    <dgm:cxn modelId="{3F22B1B1-D0F6-428B-BE1B-499555F2501E}" srcId="{ADC10B24-232E-42A1-BCED-23EAE57CF3FA}" destId="{D8E371E5-ABB0-4771-805B-0F891332ECB6}" srcOrd="0" destOrd="0" parTransId="{29E07A4C-22F1-4E50-B2F9-0A3CD2108A56}" sibTransId="{59AB185C-642F-4514-9956-B644AB2319B8}"/>
    <dgm:cxn modelId="{8AB01CFE-DE78-4E3B-8B8C-279B593EC315}" srcId="{74C1B3FC-C34D-4E75-B444-A7DC8E14BB15}" destId="{82091474-F650-405B-9A68-93EB741FCA9A}" srcOrd="2" destOrd="0" parTransId="{B868D1A8-5B90-474D-AB07-223C7341F802}" sibTransId="{79DCB47C-2A9D-4DC1-B599-7BC25ED55E64}"/>
    <dgm:cxn modelId="{79A1EA10-60AA-4A3F-A4A1-6E2EFE67BFD3}" srcId="{D8E371E5-ABB0-4771-805B-0F891332ECB6}" destId="{A237BC44-9997-4A63-BF4B-984C5A7423AA}" srcOrd="1" destOrd="0" parTransId="{E1DDAF61-5824-4CD2-9FE3-0387D8822396}" sibTransId="{C53CA12D-7726-4EA3-964C-B0653DA64D07}"/>
    <dgm:cxn modelId="{1C4C84C4-A1CB-4AAC-A3E3-AF5067718C3B}" srcId="{ADC10B24-232E-42A1-BCED-23EAE57CF3FA}" destId="{74C1B3FC-C34D-4E75-B444-A7DC8E14BB15}" srcOrd="2" destOrd="0" parTransId="{9C27E382-0EB8-44CE-A5BD-29CCB36ED9E7}" sibTransId="{B6F8C30B-55B4-4962-82E2-0D39285DCBB7}"/>
    <dgm:cxn modelId="{F76D1D5F-8845-499A-A0D6-A9DEBED34AC6}" type="presOf" srcId="{F6B1D82C-209D-4E09-88C9-3988CE8950FC}" destId="{75E5F8C5-91D5-496C-9397-23AD7524A3A6}" srcOrd="0" destOrd="1" presId="urn:microsoft.com/office/officeart/2005/8/layout/vList5"/>
    <dgm:cxn modelId="{2135C7D4-7E92-4876-88A2-272D69D21DB1}" srcId="{D8E371E5-ABB0-4771-805B-0F891332ECB6}" destId="{2EB1CD29-E4ED-4E96-9ED2-E5605B794BED}" srcOrd="6" destOrd="0" parTransId="{8F4BFD18-13DB-4236-A68A-83AB392FD64A}" sibTransId="{445BD20C-28FC-4736-93AD-52A9C7ACFE27}"/>
    <dgm:cxn modelId="{AE3913E4-F67F-4859-8475-5B83FEBD22F2}" type="presOf" srcId="{66355440-93D7-4C6D-B08E-DEDF823DFC4C}" destId="{CC87F81C-2810-4290-B80E-52CCB9DFA6B0}" srcOrd="0" destOrd="2" presId="urn:microsoft.com/office/officeart/2005/8/layout/vList5"/>
    <dgm:cxn modelId="{82236738-FD85-4EC8-8B55-7D1259A34E0E}" type="presParOf" srcId="{462DCB42-6827-439D-B8E2-666387156B4D}" destId="{1F026997-C329-43BA-A5D2-9573A73343B3}" srcOrd="0" destOrd="0" presId="urn:microsoft.com/office/officeart/2005/8/layout/vList5"/>
    <dgm:cxn modelId="{060FDD28-BB15-4ED5-9933-B4BF0B8517C0}" type="presParOf" srcId="{1F026997-C329-43BA-A5D2-9573A73343B3}" destId="{CA807097-70D1-40B8-91F7-FF156CF98FE2}" srcOrd="0" destOrd="0" presId="urn:microsoft.com/office/officeart/2005/8/layout/vList5"/>
    <dgm:cxn modelId="{0D16B561-7541-4EF6-B830-966198BB3651}" type="presParOf" srcId="{1F026997-C329-43BA-A5D2-9573A73343B3}" destId="{CC87F81C-2810-4290-B80E-52CCB9DFA6B0}" srcOrd="1" destOrd="0" presId="urn:microsoft.com/office/officeart/2005/8/layout/vList5"/>
    <dgm:cxn modelId="{9A871C71-E7A1-460C-AA1B-C7197FA7AC93}" type="presParOf" srcId="{462DCB42-6827-439D-B8E2-666387156B4D}" destId="{2730BC39-E9E3-4C1B-B0B7-EB39CC75DAA3}" srcOrd="1" destOrd="0" presId="urn:microsoft.com/office/officeart/2005/8/layout/vList5"/>
    <dgm:cxn modelId="{3AF4264A-7CAE-4FDE-AA5F-5BDF008FBA40}" type="presParOf" srcId="{462DCB42-6827-439D-B8E2-666387156B4D}" destId="{4E6AD94D-B1E5-40B6-AFF8-1750E8094BA1}" srcOrd="2" destOrd="0" presId="urn:microsoft.com/office/officeart/2005/8/layout/vList5"/>
    <dgm:cxn modelId="{EF1F8A89-CB9F-4B38-9A2B-AC0221649609}" type="presParOf" srcId="{4E6AD94D-B1E5-40B6-AFF8-1750E8094BA1}" destId="{D422F8CA-04E5-4839-A596-1AEB4A581E76}" srcOrd="0" destOrd="0" presId="urn:microsoft.com/office/officeart/2005/8/layout/vList5"/>
    <dgm:cxn modelId="{689A751E-C0F3-4BAE-AEA7-0E59789A4D26}" type="presParOf" srcId="{4E6AD94D-B1E5-40B6-AFF8-1750E8094BA1}" destId="{75E5F8C5-91D5-496C-9397-23AD7524A3A6}" srcOrd="1" destOrd="0" presId="urn:microsoft.com/office/officeart/2005/8/layout/vList5"/>
    <dgm:cxn modelId="{323760B8-4B9D-4ECB-A014-39E35B444125}" type="presParOf" srcId="{462DCB42-6827-439D-B8E2-666387156B4D}" destId="{05DE2E37-B54A-43DC-B3D5-36103AABF89E}" srcOrd="3" destOrd="0" presId="urn:microsoft.com/office/officeart/2005/8/layout/vList5"/>
    <dgm:cxn modelId="{B0AC6E88-708B-4ECC-ABA6-4BADE1FC226A}" type="presParOf" srcId="{462DCB42-6827-439D-B8E2-666387156B4D}" destId="{6549052C-AC1A-49F8-BB7D-B484CA8703FA}" srcOrd="4" destOrd="0" presId="urn:microsoft.com/office/officeart/2005/8/layout/vList5"/>
    <dgm:cxn modelId="{BB4A98D7-0663-4B6C-AD53-936ADA8CB85D}" type="presParOf" srcId="{6549052C-AC1A-49F8-BB7D-B484CA8703FA}" destId="{D5B09158-932C-408E-ADBB-F7D695DAD9BC}" srcOrd="0" destOrd="0" presId="urn:microsoft.com/office/officeart/2005/8/layout/vList5"/>
    <dgm:cxn modelId="{8B509AC9-86C9-44AA-8901-837B29E53F12}" type="presParOf" srcId="{6549052C-AC1A-49F8-BB7D-B484CA8703FA}" destId="{4C06D3DF-8289-4F50-A000-C45FAD94CB5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78024-A108-43ED-AEF0-B38CE726565B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0A33DA-D450-48BA-BC69-E58AC4A190B3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Руководители и ответственные лица общеобразовательных организаций</a:t>
          </a:r>
        </a:p>
      </dgm:t>
    </dgm:pt>
    <dgm:pt modelId="{30CE2C2E-AE79-4E8E-B4D4-FC6FAB74C545}" type="parTrans" cxnId="{A7C807ED-F338-4BDA-AF0D-0C22DB8A404B}">
      <dgm:prSet/>
      <dgm:spPr/>
      <dgm:t>
        <a:bodyPr/>
        <a:lstStyle/>
        <a:p>
          <a:endParaRPr lang="ru-RU"/>
        </a:p>
      </dgm:t>
    </dgm:pt>
    <dgm:pt modelId="{1DAF2621-66B8-4C55-9056-3B6F504B60F4}" type="sibTrans" cxnId="{A7C807ED-F338-4BDA-AF0D-0C22DB8A404B}">
      <dgm:prSet/>
      <dgm:spPr/>
      <dgm:t>
        <a:bodyPr/>
        <a:lstStyle/>
        <a:p>
          <a:endParaRPr lang="ru-RU"/>
        </a:p>
      </dgm:t>
    </dgm:pt>
    <dgm:pt modelId="{47417F86-79FA-4902-8EE0-11CACCDDD3E1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Муниципальный координатор</a:t>
          </a:r>
        </a:p>
      </dgm:t>
    </dgm:pt>
    <dgm:pt modelId="{9401E30C-BFD3-404D-9618-932870070891}" type="parTrans" cxnId="{BF7AF18E-764F-4DBB-9517-E4A05039E7D1}">
      <dgm:prSet/>
      <dgm:spPr/>
      <dgm:t>
        <a:bodyPr/>
        <a:lstStyle/>
        <a:p>
          <a:endParaRPr lang="ru-RU"/>
        </a:p>
      </dgm:t>
    </dgm:pt>
    <dgm:pt modelId="{29144FBE-3953-412D-A22D-99F0B5D2CAA7}" type="sibTrans" cxnId="{BF7AF18E-764F-4DBB-9517-E4A05039E7D1}">
      <dgm:prSet/>
      <dgm:spPr/>
      <dgm:t>
        <a:bodyPr/>
        <a:lstStyle/>
        <a:p>
          <a:endParaRPr lang="ru-RU"/>
        </a:p>
      </dgm:t>
    </dgm:pt>
    <dgm:pt modelId="{C64340E5-EEBE-4DE4-8DBF-55A8E8F7C585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Региональный координатор</a:t>
          </a:r>
        </a:p>
      </dgm:t>
    </dgm:pt>
    <dgm:pt modelId="{74DC193B-2DE0-42F9-8253-2561FFC84F88}" type="parTrans" cxnId="{BE80AC1F-694F-4007-BA47-1FD4A793541D}">
      <dgm:prSet/>
      <dgm:spPr/>
      <dgm:t>
        <a:bodyPr/>
        <a:lstStyle/>
        <a:p>
          <a:endParaRPr lang="ru-RU"/>
        </a:p>
      </dgm:t>
    </dgm:pt>
    <dgm:pt modelId="{D32F145A-5AFC-4FB4-BC06-4F6C0D3C754B}" type="sibTrans" cxnId="{BE80AC1F-694F-4007-BA47-1FD4A793541D}">
      <dgm:prSet/>
      <dgm:spPr/>
      <dgm:t>
        <a:bodyPr/>
        <a:lstStyle/>
        <a:p>
          <a:endParaRPr lang="ru-RU"/>
        </a:p>
      </dgm:t>
    </dgm:pt>
    <dgm:pt modelId="{5AD840DB-72A6-44CA-B42F-5449BF4ADD0D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Руководители и ответственные лица организаций СПО</a:t>
          </a:r>
        </a:p>
      </dgm:t>
    </dgm:pt>
    <dgm:pt modelId="{C8397AFE-FE09-471D-8B95-32233AAA2B56}" type="parTrans" cxnId="{889F62A0-D54A-485E-A3E4-4DFAE3CEBEE2}">
      <dgm:prSet/>
      <dgm:spPr/>
      <dgm:t>
        <a:bodyPr/>
        <a:lstStyle/>
        <a:p>
          <a:endParaRPr lang="ru-RU"/>
        </a:p>
      </dgm:t>
    </dgm:pt>
    <dgm:pt modelId="{229789A7-04C1-468C-BC97-125F9BFED196}" type="sibTrans" cxnId="{889F62A0-D54A-485E-A3E4-4DFAE3CEBEE2}">
      <dgm:prSet/>
      <dgm:spPr/>
      <dgm:t>
        <a:bodyPr/>
        <a:lstStyle/>
        <a:p>
          <a:endParaRPr lang="ru-RU"/>
        </a:p>
      </dgm:t>
    </dgm:pt>
    <dgm:pt modelId="{13929CD4-BD65-47DE-816B-22C70BE263B0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Координатор учредителя</a:t>
          </a:r>
        </a:p>
      </dgm:t>
    </dgm:pt>
    <dgm:pt modelId="{ACCF6D02-C10D-46E1-92C8-D630F76A6784}" type="parTrans" cxnId="{1B6FCED9-F30B-4832-AAB4-3D6E52A120C3}">
      <dgm:prSet/>
      <dgm:spPr/>
      <dgm:t>
        <a:bodyPr/>
        <a:lstStyle/>
        <a:p>
          <a:endParaRPr lang="ru-RU"/>
        </a:p>
      </dgm:t>
    </dgm:pt>
    <dgm:pt modelId="{4D7ADF65-2461-41E0-889E-7703000F6914}" type="sibTrans" cxnId="{1B6FCED9-F30B-4832-AAB4-3D6E52A120C3}">
      <dgm:prSet/>
      <dgm:spPr/>
      <dgm:t>
        <a:bodyPr/>
        <a:lstStyle/>
        <a:p>
          <a:endParaRPr lang="ru-RU"/>
        </a:p>
      </dgm:t>
    </dgm:pt>
    <dgm:pt modelId="{D359456E-506B-41B2-9B17-94DA9CF6CD54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Руководители, координаторы и ответственные лица организаций ВО</a:t>
          </a:r>
        </a:p>
      </dgm:t>
    </dgm:pt>
    <dgm:pt modelId="{57045B12-4758-4C15-A7DB-48A170147571}" type="parTrans" cxnId="{F483F4E8-B4B8-4914-BE0E-6E36128D3840}">
      <dgm:prSet/>
      <dgm:spPr/>
      <dgm:t>
        <a:bodyPr/>
        <a:lstStyle/>
        <a:p>
          <a:endParaRPr lang="ru-RU"/>
        </a:p>
      </dgm:t>
    </dgm:pt>
    <dgm:pt modelId="{E6E22901-6E49-4A89-9A58-8843CCB32E29}" type="sibTrans" cxnId="{F483F4E8-B4B8-4914-BE0E-6E36128D3840}">
      <dgm:prSet/>
      <dgm:spPr/>
      <dgm:t>
        <a:bodyPr/>
        <a:lstStyle/>
        <a:p>
          <a:endParaRPr lang="ru-RU"/>
        </a:p>
      </dgm:t>
    </dgm:pt>
    <dgm:pt modelId="{A0B8AC3B-7E33-4DFF-BA88-A4A5F35DFD12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Региональный координатор</a:t>
          </a:r>
        </a:p>
      </dgm:t>
    </dgm:pt>
    <dgm:pt modelId="{FFE20E44-8ABF-4BED-9794-103240FAD2EC}" type="parTrans" cxnId="{C7F0AB1B-1C67-41C2-984E-E75B7CFFA228}">
      <dgm:prSet/>
      <dgm:spPr/>
      <dgm:t>
        <a:bodyPr/>
        <a:lstStyle/>
        <a:p>
          <a:endParaRPr lang="ru-RU"/>
        </a:p>
      </dgm:t>
    </dgm:pt>
    <dgm:pt modelId="{C87A9DF6-2D11-490B-B7A0-1D9B3484B25D}" type="sibTrans" cxnId="{C7F0AB1B-1C67-41C2-984E-E75B7CFFA228}">
      <dgm:prSet/>
      <dgm:spPr/>
      <dgm:t>
        <a:bodyPr/>
        <a:lstStyle/>
        <a:p>
          <a:endParaRPr lang="ru-RU"/>
        </a:p>
      </dgm:t>
    </dgm:pt>
    <dgm:pt modelId="{AD4093EE-0C27-4FA5-BB5C-023FA884D6BA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Рособрнадзор</a:t>
          </a:r>
        </a:p>
      </dgm:t>
    </dgm:pt>
    <dgm:pt modelId="{1440EFBB-C58B-4750-9795-D9C9B89D5B44}" type="parTrans" cxnId="{F88E3239-D59A-45FE-9DFD-5CA8A0A4C23D}">
      <dgm:prSet/>
      <dgm:spPr/>
      <dgm:t>
        <a:bodyPr/>
        <a:lstStyle/>
        <a:p>
          <a:endParaRPr lang="ru-RU"/>
        </a:p>
      </dgm:t>
    </dgm:pt>
    <dgm:pt modelId="{80319016-9F3E-4A1C-A8C0-7CE913FF9A2C}" type="sibTrans" cxnId="{F88E3239-D59A-45FE-9DFD-5CA8A0A4C23D}">
      <dgm:prSet/>
      <dgm:spPr/>
      <dgm:t>
        <a:bodyPr/>
        <a:lstStyle/>
        <a:p>
          <a:endParaRPr lang="ru-RU"/>
        </a:p>
      </dgm:t>
    </dgm:pt>
    <dgm:pt modelId="{18DD0216-88C6-478B-A6ED-FEB15FF61869}">
      <dgm:prSet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Рособрнадзор</a:t>
          </a:r>
        </a:p>
      </dgm:t>
    </dgm:pt>
    <dgm:pt modelId="{7A776248-A288-4851-A403-F511BF20AFE9}" type="parTrans" cxnId="{F335F0C4-0DF6-4D8B-A969-AF5DB1FA242A}">
      <dgm:prSet/>
      <dgm:spPr/>
      <dgm:t>
        <a:bodyPr/>
        <a:lstStyle/>
        <a:p>
          <a:endParaRPr lang="ru-RU"/>
        </a:p>
      </dgm:t>
    </dgm:pt>
    <dgm:pt modelId="{66C8BDDE-31ED-47B3-8131-A229F318A89C}" type="sibTrans" cxnId="{F335F0C4-0DF6-4D8B-A969-AF5DB1FA242A}">
      <dgm:prSet/>
      <dgm:spPr/>
      <dgm:t>
        <a:bodyPr/>
        <a:lstStyle/>
        <a:p>
          <a:endParaRPr lang="ru-RU"/>
        </a:p>
      </dgm:t>
    </dgm:pt>
    <dgm:pt modelId="{D1AC8A2E-D1DE-4D05-B381-A69FDF0E7357}">
      <dgm:prSet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Координатор учредителя</a:t>
          </a:r>
        </a:p>
      </dgm:t>
    </dgm:pt>
    <dgm:pt modelId="{573E58D5-EC12-42C4-864A-880FBBD4873D}" type="parTrans" cxnId="{BE185F79-A0EC-4339-8750-A96BD9C75A4C}">
      <dgm:prSet/>
      <dgm:spPr/>
      <dgm:t>
        <a:bodyPr/>
        <a:lstStyle/>
        <a:p>
          <a:endParaRPr lang="ru-RU"/>
        </a:p>
      </dgm:t>
    </dgm:pt>
    <dgm:pt modelId="{4CC29D61-0CE0-45FE-957F-D210078F6A0C}" type="sibTrans" cxnId="{BE185F79-A0EC-4339-8750-A96BD9C75A4C}">
      <dgm:prSet/>
      <dgm:spPr/>
      <dgm:t>
        <a:bodyPr/>
        <a:lstStyle/>
        <a:p>
          <a:endParaRPr lang="ru-RU"/>
        </a:p>
      </dgm:t>
    </dgm:pt>
    <dgm:pt modelId="{BC08E918-76D9-43A3-8C81-6E45F7889A04}">
      <dgm:prSet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Региональный координатор</a:t>
          </a:r>
        </a:p>
      </dgm:t>
    </dgm:pt>
    <dgm:pt modelId="{AAC10F8B-9599-48A5-9FE1-247BEB3C9051}" type="parTrans" cxnId="{6B551EF3-BD2E-4C4E-A918-5C6EA5F4C52E}">
      <dgm:prSet/>
      <dgm:spPr/>
      <dgm:t>
        <a:bodyPr/>
        <a:lstStyle/>
        <a:p>
          <a:endParaRPr lang="ru-RU"/>
        </a:p>
      </dgm:t>
    </dgm:pt>
    <dgm:pt modelId="{1A8B9F65-78BD-4DE9-8ABD-F8C679A498A9}" type="sibTrans" cxnId="{6B551EF3-BD2E-4C4E-A918-5C6EA5F4C52E}">
      <dgm:prSet/>
      <dgm:spPr/>
      <dgm:t>
        <a:bodyPr/>
        <a:lstStyle/>
        <a:p>
          <a:endParaRPr lang="ru-RU"/>
        </a:p>
      </dgm:t>
    </dgm:pt>
    <dgm:pt modelId="{681B3B34-D181-4FBE-AC55-4ECC487B7EBB}">
      <dgm:prSet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Рособрнадзор</a:t>
          </a:r>
        </a:p>
      </dgm:t>
    </dgm:pt>
    <dgm:pt modelId="{FE1601B4-AC17-461A-8906-A9FEB534541D}" type="parTrans" cxnId="{3DCF5FE9-46D6-4D9C-8767-41BADB23B982}">
      <dgm:prSet/>
      <dgm:spPr/>
      <dgm:t>
        <a:bodyPr/>
        <a:lstStyle/>
        <a:p>
          <a:endParaRPr lang="ru-RU"/>
        </a:p>
      </dgm:t>
    </dgm:pt>
    <dgm:pt modelId="{B06D2E79-5E2A-46DA-8795-8B306BDBF486}" type="sibTrans" cxnId="{3DCF5FE9-46D6-4D9C-8767-41BADB23B982}">
      <dgm:prSet/>
      <dgm:spPr/>
      <dgm:t>
        <a:bodyPr/>
        <a:lstStyle/>
        <a:p>
          <a:endParaRPr lang="ru-RU"/>
        </a:p>
      </dgm:t>
    </dgm:pt>
    <dgm:pt modelId="{9F8DEF1E-6C6D-4C25-873E-D95667416A7A}">
      <dgm:prSet phldrT="[Текст]"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Рособрнадзор</a:t>
          </a:r>
        </a:p>
      </dgm:t>
    </dgm:pt>
    <dgm:pt modelId="{73B08E55-3C1A-46AE-A180-BA87E24B2797}" type="sibTrans" cxnId="{9EEB8C55-CE3F-41C8-9F6D-D7A9E798F188}">
      <dgm:prSet/>
      <dgm:spPr/>
      <dgm:t>
        <a:bodyPr/>
        <a:lstStyle/>
        <a:p>
          <a:endParaRPr lang="ru-RU"/>
        </a:p>
      </dgm:t>
    </dgm:pt>
    <dgm:pt modelId="{2372A442-1C3D-4056-9C71-170A46471329}" type="parTrans" cxnId="{9EEB8C55-CE3F-41C8-9F6D-D7A9E798F188}">
      <dgm:prSet/>
      <dgm:spPr/>
      <dgm:t>
        <a:bodyPr/>
        <a:lstStyle/>
        <a:p>
          <a:endParaRPr lang="ru-RU"/>
        </a:p>
      </dgm:t>
    </dgm:pt>
    <dgm:pt modelId="{37AC8213-7302-474C-B879-27397CB2D29F}">
      <dgm:prSet custT="1"/>
      <dgm:spPr/>
      <dgm:t>
        <a:bodyPr/>
        <a:lstStyle/>
        <a:p>
          <a:r>
            <a:rPr lang="ru-RU" sz="1600" dirty="0">
              <a:latin typeface="Arial Narrow" panose="020B0606020202030204" pitchFamily="34" charset="0"/>
            </a:rPr>
            <a:t>Региональный координатор</a:t>
          </a:r>
        </a:p>
      </dgm:t>
    </dgm:pt>
    <dgm:pt modelId="{688FF7A1-F4D1-4A25-A241-F0915A3E72CA}" type="sibTrans" cxnId="{E18BEA75-903A-42E9-BBD2-EBBFD770B5C4}">
      <dgm:prSet/>
      <dgm:spPr/>
      <dgm:t>
        <a:bodyPr/>
        <a:lstStyle/>
        <a:p>
          <a:endParaRPr lang="ru-RU"/>
        </a:p>
      </dgm:t>
    </dgm:pt>
    <dgm:pt modelId="{E18E60A9-54AE-4EC3-B6C8-320E7DC1D5C8}" type="parTrans" cxnId="{E18BEA75-903A-42E9-BBD2-EBBFD770B5C4}">
      <dgm:prSet/>
      <dgm:spPr/>
      <dgm:t>
        <a:bodyPr/>
        <a:lstStyle/>
        <a:p>
          <a:endParaRPr lang="ru-RU"/>
        </a:p>
      </dgm:t>
    </dgm:pt>
    <dgm:pt modelId="{45C1705B-CCBE-4478-8E42-BF88DDEBDCEC}" type="pres">
      <dgm:prSet presAssocID="{67878024-A108-43ED-AEF0-B38CE726565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079C07-5941-4094-8861-EAB79625CA64}" type="pres">
      <dgm:prSet presAssocID="{7C0A33DA-D450-48BA-BC69-E58AC4A190B3}" presName="horFlow" presStyleCnt="0"/>
      <dgm:spPr/>
    </dgm:pt>
    <dgm:pt modelId="{CF7EB8D2-95E5-4123-A256-345A100D4AEA}" type="pres">
      <dgm:prSet presAssocID="{7C0A33DA-D450-48BA-BC69-E58AC4A190B3}" presName="bigChev" presStyleLbl="node1" presStyleIdx="0" presStyleCnt="3" custScaleX="152094" custScaleY="134865" custLinFactNeighborX="97649" custLinFactNeighborY="-84273"/>
      <dgm:spPr/>
      <dgm:t>
        <a:bodyPr/>
        <a:lstStyle/>
        <a:p>
          <a:endParaRPr lang="ru-RU"/>
        </a:p>
      </dgm:t>
    </dgm:pt>
    <dgm:pt modelId="{9C9B0CF9-FCA6-4898-B4CA-C33139EB616F}" type="pres">
      <dgm:prSet presAssocID="{9401E30C-BFD3-404D-9618-932870070891}" presName="parTrans" presStyleCnt="0"/>
      <dgm:spPr/>
    </dgm:pt>
    <dgm:pt modelId="{05F9DCF6-8026-4118-9891-DBDCB31D3401}" type="pres">
      <dgm:prSet presAssocID="{47417F86-79FA-4902-8EE0-11CACCDDD3E1}" presName="node" presStyleLbl="alignAccFollowNode1" presStyleIdx="0" presStyleCnt="11" custScaleX="126212" custLinFactX="20868" custLinFactY="-82531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72B019-6A36-428A-962F-6385A0BB1476}" type="pres">
      <dgm:prSet presAssocID="{29144FBE-3953-412D-A22D-99F0B5D2CAA7}" presName="sibTrans" presStyleCnt="0"/>
      <dgm:spPr/>
    </dgm:pt>
    <dgm:pt modelId="{80FC49DD-65F2-4517-93B1-3BA352B51FF9}" type="pres">
      <dgm:prSet presAssocID="{D1AC8A2E-D1DE-4D05-B381-A69FDF0E7357}" presName="node" presStyleLbl="alignAccFollowNode1" presStyleIdx="1" presStyleCnt="11" custScaleX="131206" custLinFactX="-60828" custLinFactNeighborX="-100000" custLinFactNeighborY="-383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EA2455-2B6E-4D5F-97F3-3A3FE47D03D0}" type="pres">
      <dgm:prSet presAssocID="{4CC29D61-0CE0-45FE-957F-D210078F6A0C}" presName="sibTrans" presStyleCnt="0"/>
      <dgm:spPr/>
    </dgm:pt>
    <dgm:pt modelId="{D8B1B05E-2673-4C61-A90F-4E5BBDC729F3}" type="pres">
      <dgm:prSet presAssocID="{C64340E5-EEBE-4DE4-8DBF-55A8E8F7C585}" presName="node" presStyleLbl="alignAccFollowNode1" presStyleIdx="2" presStyleCnt="11" custScaleX="116885" custLinFactX="-46842" custLinFactY="-759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5CE01-3107-4264-A07D-8ADA3CC81E93}" type="pres">
      <dgm:prSet presAssocID="{D32F145A-5AFC-4FB4-BC06-4F6C0D3C754B}" presName="sibTrans" presStyleCnt="0"/>
      <dgm:spPr/>
    </dgm:pt>
    <dgm:pt modelId="{8AFE08C4-97EB-4F4A-B28E-CE774A5DB908}" type="pres">
      <dgm:prSet presAssocID="{18DD0216-88C6-478B-A6ED-FEB15FF61869}" presName="node" presStyleLbl="alignAccFollowNode1" presStyleIdx="3" presStyleCnt="11" custScaleX="124068" custLinFactX="-20668" custLinFactY="-1137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5AEEF9-A723-4E62-9802-28D71E071E8D}" type="pres">
      <dgm:prSet presAssocID="{7C0A33DA-D450-48BA-BC69-E58AC4A190B3}" presName="vSp" presStyleCnt="0"/>
      <dgm:spPr/>
    </dgm:pt>
    <dgm:pt modelId="{47E6BC25-28A1-4A53-8961-DA8FD2643624}" type="pres">
      <dgm:prSet presAssocID="{5AD840DB-72A6-44CA-B42F-5449BF4ADD0D}" presName="horFlow" presStyleCnt="0"/>
      <dgm:spPr/>
    </dgm:pt>
    <dgm:pt modelId="{48134EE5-E63B-462B-A48A-2362C6BCE8CA}" type="pres">
      <dgm:prSet presAssocID="{5AD840DB-72A6-44CA-B42F-5449BF4ADD0D}" presName="bigChev" presStyleLbl="node1" presStyleIdx="1" presStyleCnt="3" custScaleX="129127" custScaleY="146064" custLinFactNeighborX="25736" custLinFactNeighborY="-1305"/>
      <dgm:spPr/>
      <dgm:t>
        <a:bodyPr/>
        <a:lstStyle/>
        <a:p>
          <a:endParaRPr lang="ru-RU"/>
        </a:p>
      </dgm:t>
    </dgm:pt>
    <dgm:pt modelId="{6B33D7F9-BA09-413F-90B8-A3D7BCEA6E18}" type="pres">
      <dgm:prSet presAssocID="{ACCF6D02-C10D-46E1-92C8-D630F76A6784}" presName="parTrans" presStyleCnt="0"/>
      <dgm:spPr/>
    </dgm:pt>
    <dgm:pt modelId="{AAEE08A3-54EF-4164-89F3-6E5E0FF36405}" type="pres">
      <dgm:prSet presAssocID="{13929CD4-BD65-47DE-816B-22C70BE263B0}" presName="node" presStyleLbl="alignAccFollowNode1" presStyleIdx="4" presStyleCnt="11" custScaleX="111567" custLinFactX="21715" custLinFactNeighborX="100000" custLinFactNeighborY="55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CCE90-B809-46E9-9F5F-1064F9CC4A1E}" type="pres">
      <dgm:prSet presAssocID="{4D7ADF65-2461-41E0-889E-7703000F6914}" presName="sibTrans" presStyleCnt="0"/>
      <dgm:spPr/>
    </dgm:pt>
    <dgm:pt modelId="{97F4153D-468B-4FDE-A55C-E9D850486D5E}" type="pres">
      <dgm:prSet presAssocID="{37AC8213-7302-474C-B879-27397CB2D29F}" presName="node" presStyleLbl="alignAccFollowNode1" presStyleIdx="5" presStyleCnt="11" custScaleX="112523" custLinFactX="-48028" custLinFactNeighborX="-100000" custLinFactNeighborY="-524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5E108E-AC9D-4CEA-9B23-058AFCC4FAF8}" type="pres">
      <dgm:prSet presAssocID="{688FF7A1-F4D1-4A25-A241-F0915A3E72CA}" presName="sibTrans" presStyleCnt="0"/>
      <dgm:spPr/>
    </dgm:pt>
    <dgm:pt modelId="{9AAD60D0-2821-4B77-87BD-6985682C575A}" type="pres">
      <dgm:prSet presAssocID="{9F8DEF1E-6C6D-4C25-873E-D95667416A7A}" presName="node" presStyleLbl="alignAccFollowNode1" presStyleIdx="6" presStyleCnt="11" custScaleX="108563" custLinFactX="-15212" custLinFactNeighborX="-100000" custLinFactNeighborY="-523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C9F19-551F-41F4-9B04-2AB902216457}" type="pres">
      <dgm:prSet presAssocID="{73B08E55-3C1A-46AE-A180-BA87E24B2797}" presName="sibTrans" presStyleCnt="0"/>
      <dgm:spPr/>
    </dgm:pt>
    <dgm:pt modelId="{F54F346D-12FF-4885-93F5-C526ADEBF146}" type="pres">
      <dgm:prSet presAssocID="{BC08E918-76D9-43A3-8C81-6E45F7889A04}" presName="node" presStyleLbl="alignAccFollowNode1" presStyleIdx="7" presStyleCnt="11" custScaleX="110019" custLinFactX="-100000" custLinFactNeighborX="-175128" custLinFactNeighborY="54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B1C51-37AB-4FF8-AD37-15F453169F42}" type="pres">
      <dgm:prSet presAssocID="{1A8B9F65-78BD-4DE9-8ABD-F8C679A498A9}" presName="sibTrans" presStyleCnt="0"/>
      <dgm:spPr/>
    </dgm:pt>
    <dgm:pt modelId="{1D6F5E32-EF92-415A-91F5-AAF320AB8EFF}" type="pres">
      <dgm:prSet presAssocID="{681B3B34-D181-4FBE-AC55-4ECC487B7EBB}" presName="node" presStyleLbl="alignAccFollowNode1" presStyleIdx="8" presStyleCnt="11" custScaleX="122337" custLinFactX="-89943" custLinFactNeighborX="-100000" custLinFactNeighborY="57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D6C0A-B4B8-4498-82C4-399ECCA8B957}" type="pres">
      <dgm:prSet presAssocID="{5AD840DB-72A6-44CA-B42F-5449BF4ADD0D}" presName="vSp" presStyleCnt="0"/>
      <dgm:spPr/>
    </dgm:pt>
    <dgm:pt modelId="{AC342026-4667-4217-8002-E836D2E2DA71}" type="pres">
      <dgm:prSet presAssocID="{D359456E-506B-41B2-9B17-94DA9CF6CD54}" presName="horFlow" presStyleCnt="0"/>
      <dgm:spPr/>
    </dgm:pt>
    <dgm:pt modelId="{DF17252E-879B-474F-8DF6-EBA13C27AEBC}" type="pres">
      <dgm:prSet presAssocID="{D359456E-506B-41B2-9B17-94DA9CF6CD54}" presName="bigChev" presStyleLbl="node1" presStyleIdx="2" presStyleCnt="3" custScaleX="162440" custScaleY="139387" custLinFactX="84703" custLinFactNeighborX="100000" custLinFactNeighborY="62120"/>
      <dgm:spPr/>
      <dgm:t>
        <a:bodyPr/>
        <a:lstStyle/>
        <a:p>
          <a:endParaRPr lang="ru-RU"/>
        </a:p>
      </dgm:t>
    </dgm:pt>
    <dgm:pt modelId="{2E816928-947A-454F-8056-91AD3C49AE37}" type="pres">
      <dgm:prSet presAssocID="{FFE20E44-8ABF-4BED-9794-103240FAD2EC}" presName="parTrans" presStyleCnt="0"/>
      <dgm:spPr/>
    </dgm:pt>
    <dgm:pt modelId="{1265B462-E4F0-47D7-93E4-AE3C51A43B97}" type="pres">
      <dgm:prSet presAssocID="{A0B8AC3B-7E33-4DFF-BA88-A4A5F35DFD12}" presName="node" presStyleLbl="alignAccFollowNode1" presStyleIdx="9" presStyleCnt="11" custScaleX="120213" custLinFactX="112717" custLinFactNeighborX="200000" custLinFactNeighborY="35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231E3C-AFDB-4681-955D-BCC48C871053}" type="pres">
      <dgm:prSet presAssocID="{C87A9DF6-2D11-490B-B7A0-1D9B3484B25D}" presName="sibTrans" presStyleCnt="0"/>
      <dgm:spPr/>
    </dgm:pt>
    <dgm:pt modelId="{1E40C5A2-0548-45D5-983A-01742C6086AE}" type="pres">
      <dgm:prSet presAssocID="{AD4093EE-0C27-4FA5-BB5C-023FA884D6BA}" presName="node" presStyleLbl="alignAccFollowNode1" presStyleIdx="10" presStyleCnt="11" custScaleX="122067" custLinFactX="22602" custLinFactY="51877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AE00D5-E1FD-465B-B165-BCD7BC71C01E}" type="presOf" srcId="{18DD0216-88C6-478B-A6ED-FEB15FF61869}" destId="{8AFE08C4-97EB-4F4A-B28E-CE774A5DB908}" srcOrd="0" destOrd="0" presId="urn:microsoft.com/office/officeart/2005/8/layout/lProcess3"/>
    <dgm:cxn modelId="{6B551EF3-BD2E-4C4E-A918-5C6EA5F4C52E}" srcId="{5AD840DB-72A6-44CA-B42F-5449BF4ADD0D}" destId="{BC08E918-76D9-43A3-8C81-6E45F7889A04}" srcOrd="3" destOrd="0" parTransId="{AAC10F8B-9599-48A5-9FE1-247BEB3C9051}" sibTransId="{1A8B9F65-78BD-4DE9-8ABD-F8C679A498A9}"/>
    <dgm:cxn modelId="{1B6FCED9-F30B-4832-AAB4-3D6E52A120C3}" srcId="{5AD840DB-72A6-44CA-B42F-5449BF4ADD0D}" destId="{13929CD4-BD65-47DE-816B-22C70BE263B0}" srcOrd="0" destOrd="0" parTransId="{ACCF6D02-C10D-46E1-92C8-D630F76A6784}" sibTransId="{4D7ADF65-2461-41E0-889E-7703000F6914}"/>
    <dgm:cxn modelId="{F335F0C4-0DF6-4D8B-A969-AF5DB1FA242A}" srcId="{7C0A33DA-D450-48BA-BC69-E58AC4A190B3}" destId="{18DD0216-88C6-478B-A6ED-FEB15FF61869}" srcOrd="3" destOrd="0" parTransId="{7A776248-A288-4851-A403-F511BF20AFE9}" sibTransId="{66C8BDDE-31ED-47B3-8131-A229F318A89C}"/>
    <dgm:cxn modelId="{E18BEA75-903A-42E9-BBD2-EBBFD770B5C4}" srcId="{5AD840DB-72A6-44CA-B42F-5449BF4ADD0D}" destId="{37AC8213-7302-474C-B879-27397CB2D29F}" srcOrd="1" destOrd="0" parTransId="{E18E60A9-54AE-4EC3-B6C8-320E7DC1D5C8}" sibTransId="{688FF7A1-F4D1-4A25-A241-F0915A3E72CA}"/>
    <dgm:cxn modelId="{494EF0E0-97B4-4589-9B7F-CFBFD8CB2E16}" type="presOf" srcId="{AD4093EE-0C27-4FA5-BB5C-023FA884D6BA}" destId="{1E40C5A2-0548-45D5-983A-01742C6086AE}" srcOrd="0" destOrd="0" presId="urn:microsoft.com/office/officeart/2005/8/layout/lProcess3"/>
    <dgm:cxn modelId="{BE80AC1F-694F-4007-BA47-1FD4A793541D}" srcId="{7C0A33DA-D450-48BA-BC69-E58AC4A190B3}" destId="{C64340E5-EEBE-4DE4-8DBF-55A8E8F7C585}" srcOrd="2" destOrd="0" parTransId="{74DC193B-2DE0-42F9-8253-2561FFC84F88}" sibTransId="{D32F145A-5AFC-4FB4-BC06-4F6C0D3C754B}"/>
    <dgm:cxn modelId="{A7C807ED-F338-4BDA-AF0D-0C22DB8A404B}" srcId="{67878024-A108-43ED-AEF0-B38CE726565B}" destId="{7C0A33DA-D450-48BA-BC69-E58AC4A190B3}" srcOrd="0" destOrd="0" parTransId="{30CE2C2E-AE79-4E8E-B4D4-FC6FAB74C545}" sibTransId="{1DAF2621-66B8-4C55-9056-3B6F504B60F4}"/>
    <dgm:cxn modelId="{DA2C0030-AEA5-4DC3-8432-85ED9386A25F}" type="presOf" srcId="{7C0A33DA-D450-48BA-BC69-E58AC4A190B3}" destId="{CF7EB8D2-95E5-4123-A256-345A100D4AEA}" srcOrd="0" destOrd="0" presId="urn:microsoft.com/office/officeart/2005/8/layout/lProcess3"/>
    <dgm:cxn modelId="{029B6F30-032E-4202-9601-356A9F212CF6}" type="presOf" srcId="{67878024-A108-43ED-AEF0-B38CE726565B}" destId="{45C1705B-CCBE-4478-8E42-BF88DDEBDCEC}" srcOrd="0" destOrd="0" presId="urn:microsoft.com/office/officeart/2005/8/layout/lProcess3"/>
    <dgm:cxn modelId="{8E11FF5C-2C12-4062-A29D-DDBDC948855F}" type="presOf" srcId="{681B3B34-D181-4FBE-AC55-4ECC487B7EBB}" destId="{1D6F5E32-EF92-415A-91F5-AAF320AB8EFF}" srcOrd="0" destOrd="0" presId="urn:microsoft.com/office/officeart/2005/8/layout/lProcess3"/>
    <dgm:cxn modelId="{F483F4E8-B4B8-4914-BE0E-6E36128D3840}" srcId="{67878024-A108-43ED-AEF0-B38CE726565B}" destId="{D359456E-506B-41B2-9B17-94DA9CF6CD54}" srcOrd="2" destOrd="0" parTransId="{57045B12-4758-4C15-A7DB-48A170147571}" sibTransId="{E6E22901-6E49-4A89-9A58-8843CCB32E29}"/>
    <dgm:cxn modelId="{BF7AF18E-764F-4DBB-9517-E4A05039E7D1}" srcId="{7C0A33DA-D450-48BA-BC69-E58AC4A190B3}" destId="{47417F86-79FA-4902-8EE0-11CACCDDD3E1}" srcOrd="0" destOrd="0" parTransId="{9401E30C-BFD3-404D-9618-932870070891}" sibTransId="{29144FBE-3953-412D-A22D-99F0B5D2CAA7}"/>
    <dgm:cxn modelId="{889F62A0-D54A-485E-A3E4-4DFAE3CEBEE2}" srcId="{67878024-A108-43ED-AEF0-B38CE726565B}" destId="{5AD840DB-72A6-44CA-B42F-5449BF4ADD0D}" srcOrd="1" destOrd="0" parTransId="{C8397AFE-FE09-471D-8B95-32233AAA2B56}" sibTransId="{229789A7-04C1-468C-BC97-125F9BFED196}"/>
    <dgm:cxn modelId="{C7F0AB1B-1C67-41C2-984E-E75B7CFFA228}" srcId="{D359456E-506B-41B2-9B17-94DA9CF6CD54}" destId="{A0B8AC3B-7E33-4DFF-BA88-A4A5F35DFD12}" srcOrd="0" destOrd="0" parTransId="{FFE20E44-8ABF-4BED-9794-103240FAD2EC}" sibTransId="{C87A9DF6-2D11-490B-B7A0-1D9B3484B25D}"/>
    <dgm:cxn modelId="{100CBD64-F56A-4800-962F-75F1A7458E3B}" type="presOf" srcId="{C64340E5-EEBE-4DE4-8DBF-55A8E8F7C585}" destId="{D8B1B05E-2673-4C61-A90F-4E5BBDC729F3}" srcOrd="0" destOrd="0" presId="urn:microsoft.com/office/officeart/2005/8/layout/lProcess3"/>
    <dgm:cxn modelId="{3A1AAEE9-C8A8-4E06-ABB9-03A6D29C156F}" type="presOf" srcId="{37AC8213-7302-474C-B879-27397CB2D29F}" destId="{97F4153D-468B-4FDE-A55C-E9D850486D5E}" srcOrd="0" destOrd="0" presId="urn:microsoft.com/office/officeart/2005/8/layout/lProcess3"/>
    <dgm:cxn modelId="{0FBBF7BF-D844-40F2-83E1-6FC92874B7A2}" type="presOf" srcId="{D1AC8A2E-D1DE-4D05-B381-A69FDF0E7357}" destId="{80FC49DD-65F2-4517-93B1-3BA352B51FF9}" srcOrd="0" destOrd="0" presId="urn:microsoft.com/office/officeart/2005/8/layout/lProcess3"/>
    <dgm:cxn modelId="{BE185F79-A0EC-4339-8750-A96BD9C75A4C}" srcId="{7C0A33DA-D450-48BA-BC69-E58AC4A190B3}" destId="{D1AC8A2E-D1DE-4D05-B381-A69FDF0E7357}" srcOrd="1" destOrd="0" parTransId="{573E58D5-EC12-42C4-864A-880FBBD4873D}" sibTransId="{4CC29D61-0CE0-45FE-957F-D210078F6A0C}"/>
    <dgm:cxn modelId="{87A879D6-1B52-4551-A4CB-108C12AADF5B}" type="presOf" srcId="{A0B8AC3B-7E33-4DFF-BA88-A4A5F35DFD12}" destId="{1265B462-E4F0-47D7-93E4-AE3C51A43B97}" srcOrd="0" destOrd="0" presId="urn:microsoft.com/office/officeart/2005/8/layout/lProcess3"/>
    <dgm:cxn modelId="{3DCF5FE9-46D6-4D9C-8767-41BADB23B982}" srcId="{5AD840DB-72A6-44CA-B42F-5449BF4ADD0D}" destId="{681B3B34-D181-4FBE-AC55-4ECC487B7EBB}" srcOrd="4" destOrd="0" parTransId="{FE1601B4-AC17-461A-8906-A9FEB534541D}" sibTransId="{B06D2E79-5E2A-46DA-8795-8B306BDBF486}"/>
    <dgm:cxn modelId="{F88E3239-D59A-45FE-9DFD-5CA8A0A4C23D}" srcId="{D359456E-506B-41B2-9B17-94DA9CF6CD54}" destId="{AD4093EE-0C27-4FA5-BB5C-023FA884D6BA}" srcOrd="1" destOrd="0" parTransId="{1440EFBB-C58B-4750-9795-D9C9B89D5B44}" sibTransId="{80319016-9F3E-4A1C-A8C0-7CE913FF9A2C}"/>
    <dgm:cxn modelId="{DEF643D2-8D86-42D5-ABE3-E4F1D7D5F27C}" type="presOf" srcId="{BC08E918-76D9-43A3-8C81-6E45F7889A04}" destId="{F54F346D-12FF-4885-93F5-C526ADEBF146}" srcOrd="0" destOrd="0" presId="urn:microsoft.com/office/officeart/2005/8/layout/lProcess3"/>
    <dgm:cxn modelId="{A9C3568A-2FFC-4E17-A8D8-B2EB6339072E}" type="presOf" srcId="{13929CD4-BD65-47DE-816B-22C70BE263B0}" destId="{AAEE08A3-54EF-4164-89F3-6E5E0FF36405}" srcOrd="0" destOrd="0" presId="urn:microsoft.com/office/officeart/2005/8/layout/lProcess3"/>
    <dgm:cxn modelId="{B1B121D6-143C-443C-8C2E-2D497A7B200A}" type="presOf" srcId="{5AD840DB-72A6-44CA-B42F-5449BF4ADD0D}" destId="{48134EE5-E63B-462B-A48A-2362C6BCE8CA}" srcOrd="0" destOrd="0" presId="urn:microsoft.com/office/officeart/2005/8/layout/lProcess3"/>
    <dgm:cxn modelId="{8D348135-2EA4-4A18-85E9-D3DCA4CE98F0}" type="presOf" srcId="{D359456E-506B-41B2-9B17-94DA9CF6CD54}" destId="{DF17252E-879B-474F-8DF6-EBA13C27AEBC}" srcOrd="0" destOrd="0" presId="urn:microsoft.com/office/officeart/2005/8/layout/lProcess3"/>
    <dgm:cxn modelId="{9EEB8C55-CE3F-41C8-9F6D-D7A9E798F188}" srcId="{5AD840DB-72A6-44CA-B42F-5449BF4ADD0D}" destId="{9F8DEF1E-6C6D-4C25-873E-D95667416A7A}" srcOrd="2" destOrd="0" parTransId="{2372A442-1C3D-4056-9C71-170A46471329}" sibTransId="{73B08E55-3C1A-46AE-A180-BA87E24B2797}"/>
    <dgm:cxn modelId="{F17B7D5F-D510-49D5-A2AA-4DE744F7B840}" type="presOf" srcId="{9F8DEF1E-6C6D-4C25-873E-D95667416A7A}" destId="{9AAD60D0-2821-4B77-87BD-6985682C575A}" srcOrd="0" destOrd="0" presId="urn:microsoft.com/office/officeart/2005/8/layout/lProcess3"/>
    <dgm:cxn modelId="{0E5C1CC5-6CEF-4151-8CF5-32AA209CD61E}" type="presOf" srcId="{47417F86-79FA-4902-8EE0-11CACCDDD3E1}" destId="{05F9DCF6-8026-4118-9891-DBDCB31D3401}" srcOrd="0" destOrd="0" presId="urn:microsoft.com/office/officeart/2005/8/layout/lProcess3"/>
    <dgm:cxn modelId="{2B8B4062-5570-4BB2-B13B-7E597248ABA5}" type="presParOf" srcId="{45C1705B-CCBE-4478-8E42-BF88DDEBDCEC}" destId="{D5079C07-5941-4094-8861-EAB79625CA64}" srcOrd="0" destOrd="0" presId="urn:microsoft.com/office/officeart/2005/8/layout/lProcess3"/>
    <dgm:cxn modelId="{23257D2E-B592-4D4A-82C9-8116B0B4FCDF}" type="presParOf" srcId="{D5079C07-5941-4094-8861-EAB79625CA64}" destId="{CF7EB8D2-95E5-4123-A256-345A100D4AEA}" srcOrd="0" destOrd="0" presId="urn:microsoft.com/office/officeart/2005/8/layout/lProcess3"/>
    <dgm:cxn modelId="{93BB6428-E853-4111-A0A1-02F84A0F6A1E}" type="presParOf" srcId="{D5079C07-5941-4094-8861-EAB79625CA64}" destId="{9C9B0CF9-FCA6-4898-B4CA-C33139EB616F}" srcOrd="1" destOrd="0" presId="urn:microsoft.com/office/officeart/2005/8/layout/lProcess3"/>
    <dgm:cxn modelId="{E2652EAD-84FA-43DA-A96C-A36423D5271A}" type="presParOf" srcId="{D5079C07-5941-4094-8861-EAB79625CA64}" destId="{05F9DCF6-8026-4118-9891-DBDCB31D3401}" srcOrd="2" destOrd="0" presId="urn:microsoft.com/office/officeart/2005/8/layout/lProcess3"/>
    <dgm:cxn modelId="{8B01FD95-048B-4802-8FC4-07FB9463D5D1}" type="presParOf" srcId="{D5079C07-5941-4094-8861-EAB79625CA64}" destId="{9472B019-6A36-428A-962F-6385A0BB1476}" srcOrd="3" destOrd="0" presId="urn:microsoft.com/office/officeart/2005/8/layout/lProcess3"/>
    <dgm:cxn modelId="{3CD63F85-75D8-464D-8E74-81017C025471}" type="presParOf" srcId="{D5079C07-5941-4094-8861-EAB79625CA64}" destId="{80FC49DD-65F2-4517-93B1-3BA352B51FF9}" srcOrd="4" destOrd="0" presId="urn:microsoft.com/office/officeart/2005/8/layout/lProcess3"/>
    <dgm:cxn modelId="{D1B5066A-4AC6-432F-A46A-5629825B71D1}" type="presParOf" srcId="{D5079C07-5941-4094-8861-EAB79625CA64}" destId="{35EA2455-2B6E-4D5F-97F3-3A3FE47D03D0}" srcOrd="5" destOrd="0" presId="urn:microsoft.com/office/officeart/2005/8/layout/lProcess3"/>
    <dgm:cxn modelId="{380596A3-715D-45F0-9B7E-4252A1A3FC03}" type="presParOf" srcId="{D5079C07-5941-4094-8861-EAB79625CA64}" destId="{D8B1B05E-2673-4C61-A90F-4E5BBDC729F3}" srcOrd="6" destOrd="0" presId="urn:microsoft.com/office/officeart/2005/8/layout/lProcess3"/>
    <dgm:cxn modelId="{40C7DC6C-1F24-4527-BCD4-0F1DB17A5E5D}" type="presParOf" srcId="{D5079C07-5941-4094-8861-EAB79625CA64}" destId="{E125CE01-3107-4264-A07D-8ADA3CC81E93}" srcOrd="7" destOrd="0" presId="urn:microsoft.com/office/officeart/2005/8/layout/lProcess3"/>
    <dgm:cxn modelId="{5B631F3D-ACAC-487E-9045-48BBF59B662A}" type="presParOf" srcId="{D5079C07-5941-4094-8861-EAB79625CA64}" destId="{8AFE08C4-97EB-4F4A-B28E-CE774A5DB908}" srcOrd="8" destOrd="0" presId="urn:microsoft.com/office/officeart/2005/8/layout/lProcess3"/>
    <dgm:cxn modelId="{69E84FEC-9BD9-4C01-90B8-6EC634BDDB50}" type="presParOf" srcId="{45C1705B-CCBE-4478-8E42-BF88DDEBDCEC}" destId="{8C5AEEF9-A723-4E62-9802-28D71E071E8D}" srcOrd="1" destOrd="0" presId="urn:microsoft.com/office/officeart/2005/8/layout/lProcess3"/>
    <dgm:cxn modelId="{F5AE30E9-45FA-4962-B248-F78120B7D1E9}" type="presParOf" srcId="{45C1705B-CCBE-4478-8E42-BF88DDEBDCEC}" destId="{47E6BC25-28A1-4A53-8961-DA8FD2643624}" srcOrd="2" destOrd="0" presId="urn:microsoft.com/office/officeart/2005/8/layout/lProcess3"/>
    <dgm:cxn modelId="{3DFC930D-602B-4222-8B5F-5607AB063110}" type="presParOf" srcId="{47E6BC25-28A1-4A53-8961-DA8FD2643624}" destId="{48134EE5-E63B-462B-A48A-2362C6BCE8CA}" srcOrd="0" destOrd="0" presId="urn:microsoft.com/office/officeart/2005/8/layout/lProcess3"/>
    <dgm:cxn modelId="{E72B8CD6-1D13-4A24-9DEE-7B1975831CAD}" type="presParOf" srcId="{47E6BC25-28A1-4A53-8961-DA8FD2643624}" destId="{6B33D7F9-BA09-413F-90B8-A3D7BCEA6E18}" srcOrd="1" destOrd="0" presId="urn:microsoft.com/office/officeart/2005/8/layout/lProcess3"/>
    <dgm:cxn modelId="{69A718E7-8710-4B50-AFC2-3DA743947004}" type="presParOf" srcId="{47E6BC25-28A1-4A53-8961-DA8FD2643624}" destId="{AAEE08A3-54EF-4164-89F3-6E5E0FF36405}" srcOrd="2" destOrd="0" presId="urn:microsoft.com/office/officeart/2005/8/layout/lProcess3"/>
    <dgm:cxn modelId="{B037BF19-D4C7-48A5-80E8-8DF3526CC5F7}" type="presParOf" srcId="{47E6BC25-28A1-4A53-8961-DA8FD2643624}" destId="{DE1CCE90-B809-46E9-9F5F-1064F9CC4A1E}" srcOrd="3" destOrd="0" presId="urn:microsoft.com/office/officeart/2005/8/layout/lProcess3"/>
    <dgm:cxn modelId="{58145501-DF90-4652-BCF1-4538F443BDF2}" type="presParOf" srcId="{47E6BC25-28A1-4A53-8961-DA8FD2643624}" destId="{97F4153D-468B-4FDE-A55C-E9D850486D5E}" srcOrd="4" destOrd="0" presId="urn:microsoft.com/office/officeart/2005/8/layout/lProcess3"/>
    <dgm:cxn modelId="{C175162F-E6FD-4C00-80D1-CD502CAF71AC}" type="presParOf" srcId="{47E6BC25-28A1-4A53-8961-DA8FD2643624}" destId="{BB5E108E-AC9D-4CEA-9B23-058AFCC4FAF8}" srcOrd="5" destOrd="0" presId="urn:microsoft.com/office/officeart/2005/8/layout/lProcess3"/>
    <dgm:cxn modelId="{FD30BB88-B31D-4E7F-A535-14426B544A30}" type="presParOf" srcId="{47E6BC25-28A1-4A53-8961-DA8FD2643624}" destId="{9AAD60D0-2821-4B77-87BD-6985682C575A}" srcOrd="6" destOrd="0" presId="urn:microsoft.com/office/officeart/2005/8/layout/lProcess3"/>
    <dgm:cxn modelId="{B35A780B-4405-4078-B3BB-B8B914651CC6}" type="presParOf" srcId="{47E6BC25-28A1-4A53-8961-DA8FD2643624}" destId="{669C9F19-551F-41F4-9B04-2AB902216457}" srcOrd="7" destOrd="0" presId="urn:microsoft.com/office/officeart/2005/8/layout/lProcess3"/>
    <dgm:cxn modelId="{3C5E2AE3-6E73-46FB-8B56-66952219419C}" type="presParOf" srcId="{47E6BC25-28A1-4A53-8961-DA8FD2643624}" destId="{F54F346D-12FF-4885-93F5-C526ADEBF146}" srcOrd="8" destOrd="0" presId="urn:microsoft.com/office/officeart/2005/8/layout/lProcess3"/>
    <dgm:cxn modelId="{17DFE6EF-4292-4274-B9BA-0ADF3E082EF7}" type="presParOf" srcId="{47E6BC25-28A1-4A53-8961-DA8FD2643624}" destId="{881B1C51-37AB-4FF8-AD37-15F453169F42}" srcOrd="9" destOrd="0" presId="urn:microsoft.com/office/officeart/2005/8/layout/lProcess3"/>
    <dgm:cxn modelId="{E5698B14-0B25-44D7-B8F7-7FCB0A654813}" type="presParOf" srcId="{47E6BC25-28A1-4A53-8961-DA8FD2643624}" destId="{1D6F5E32-EF92-415A-91F5-AAF320AB8EFF}" srcOrd="10" destOrd="0" presId="urn:microsoft.com/office/officeart/2005/8/layout/lProcess3"/>
    <dgm:cxn modelId="{023172C2-B626-4442-87DF-5FAB5284F738}" type="presParOf" srcId="{45C1705B-CCBE-4478-8E42-BF88DDEBDCEC}" destId="{60FD6C0A-B4B8-4498-82C4-399ECCA8B957}" srcOrd="3" destOrd="0" presId="urn:microsoft.com/office/officeart/2005/8/layout/lProcess3"/>
    <dgm:cxn modelId="{3240DB84-87A0-466A-9B05-8C4B36CEA06B}" type="presParOf" srcId="{45C1705B-CCBE-4478-8E42-BF88DDEBDCEC}" destId="{AC342026-4667-4217-8002-E836D2E2DA71}" srcOrd="4" destOrd="0" presId="urn:microsoft.com/office/officeart/2005/8/layout/lProcess3"/>
    <dgm:cxn modelId="{C4283E12-D878-4090-9F77-36603AFEBA9A}" type="presParOf" srcId="{AC342026-4667-4217-8002-E836D2E2DA71}" destId="{DF17252E-879B-474F-8DF6-EBA13C27AEBC}" srcOrd="0" destOrd="0" presId="urn:microsoft.com/office/officeart/2005/8/layout/lProcess3"/>
    <dgm:cxn modelId="{99B1A166-727A-4977-8AA9-8120DCA04D74}" type="presParOf" srcId="{AC342026-4667-4217-8002-E836D2E2DA71}" destId="{2E816928-947A-454F-8056-91AD3C49AE37}" srcOrd="1" destOrd="0" presId="urn:microsoft.com/office/officeart/2005/8/layout/lProcess3"/>
    <dgm:cxn modelId="{8613700E-30A4-4C69-8055-60B9DDE96471}" type="presParOf" srcId="{AC342026-4667-4217-8002-E836D2E2DA71}" destId="{1265B462-E4F0-47D7-93E4-AE3C51A43B97}" srcOrd="2" destOrd="0" presId="urn:microsoft.com/office/officeart/2005/8/layout/lProcess3"/>
    <dgm:cxn modelId="{42E59D86-6B12-4717-9693-C09A307A1B00}" type="presParOf" srcId="{AC342026-4667-4217-8002-E836D2E2DA71}" destId="{78231E3C-AFDB-4681-955D-BCC48C871053}" srcOrd="3" destOrd="0" presId="urn:microsoft.com/office/officeart/2005/8/layout/lProcess3"/>
    <dgm:cxn modelId="{3C3B1B92-5678-4B3E-AABC-9483D5F4C713}" type="presParOf" srcId="{AC342026-4667-4217-8002-E836D2E2DA71}" destId="{1E40C5A2-0548-45D5-983A-01742C6086AE}" srcOrd="4" destOrd="0" presId="urn:microsoft.com/office/officeart/2005/8/layout/lProcess3"/>
  </dgm:cxnLst>
  <dgm:bg>
    <a:solidFill>
      <a:schemeClr val="accent5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7B7F7D-8262-4DD7-BC73-78D8224F018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CC3DDAA-B8C1-4619-952F-985FF6002B99}">
      <dgm:prSet phldrT="[Текст]"/>
      <dgm:spPr/>
      <dgm:t>
        <a:bodyPr/>
        <a:lstStyle/>
        <a:p>
          <a:r>
            <a:rPr lang="en-US" b="1" strike="noStrike" spc="-1" dirty="0" smtClean="0">
              <a:solidFill>
                <a:srgbClr val="0718B9"/>
              </a:solidFill>
              <a:latin typeface="Arial Narrow"/>
            </a:rPr>
            <a:t>E-mail:</a:t>
          </a:r>
          <a:endParaRPr lang="ru-RU" b="0" strike="noStrike" spc="-1" dirty="0" smtClean="0">
            <a:solidFill>
              <a:srgbClr val="0718B9"/>
            </a:solidFill>
            <a:latin typeface="Arial"/>
          </a:endParaRPr>
        </a:p>
        <a:p>
          <a:r>
            <a:rPr lang="en-US" b="1" u="sng" strike="noStrike" spc="-1" dirty="0" smtClean="0">
              <a:solidFill>
                <a:srgbClr val="0563C1"/>
              </a:solidFill>
              <a:uFillTx/>
              <a:latin typeface="Arial Narrow"/>
              <a:hlinkClick xmlns:r="http://schemas.openxmlformats.org/officeDocument/2006/relationships" r:id=""/>
            </a:rPr>
            <a:t>nadzor@minobr.saratov.gov.ru</a:t>
          </a:r>
          <a:r>
            <a:rPr lang="ru-RU" b="1" u="sng" strike="noStrike" spc="-1" dirty="0" smtClean="0">
              <a:solidFill>
                <a:srgbClr val="000000"/>
              </a:solidFill>
              <a:uFillTx/>
              <a:latin typeface="Arial Narrow"/>
            </a:rPr>
            <a:t> </a:t>
          </a:r>
          <a:endParaRPr lang="ru-RU" dirty="0"/>
        </a:p>
      </dgm:t>
    </dgm:pt>
    <dgm:pt modelId="{18559D56-C85F-4292-B13A-89D23D629653}" type="parTrans" cxnId="{828AE283-5774-47B6-AE32-8C1EC0B624E3}">
      <dgm:prSet/>
      <dgm:spPr/>
      <dgm:t>
        <a:bodyPr/>
        <a:lstStyle/>
        <a:p>
          <a:endParaRPr lang="ru-RU"/>
        </a:p>
      </dgm:t>
    </dgm:pt>
    <dgm:pt modelId="{DC1C4E7F-3333-4060-964B-A146C16303BD}" type="sibTrans" cxnId="{828AE283-5774-47B6-AE32-8C1EC0B624E3}">
      <dgm:prSet/>
      <dgm:spPr/>
      <dgm:t>
        <a:bodyPr/>
        <a:lstStyle/>
        <a:p>
          <a:endParaRPr lang="ru-RU"/>
        </a:p>
      </dgm:t>
    </dgm:pt>
    <dgm:pt modelId="{51631F61-8674-463C-8557-63D27B464B9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718B9"/>
              </a:solidFill>
              <a:latin typeface="Arial Narrow" pitchFamily="34" charset="0"/>
            </a:rPr>
            <a:t>Группа в Телеграмм</a:t>
          </a:r>
          <a:endParaRPr lang="ru-RU" sz="2000" b="1" dirty="0">
            <a:solidFill>
              <a:srgbClr val="0718B9"/>
            </a:solidFill>
            <a:latin typeface="Arial Narrow" pitchFamily="34" charset="0"/>
          </a:endParaRPr>
        </a:p>
      </dgm:t>
    </dgm:pt>
    <dgm:pt modelId="{C96F34E4-1098-4557-B116-191C02F05CE8}" type="parTrans" cxnId="{7870FCE3-F6FA-4D6D-9200-C8EFB6E5DFB1}">
      <dgm:prSet/>
      <dgm:spPr/>
      <dgm:t>
        <a:bodyPr/>
        <a:lstStyle/>
        <a:p>
          <a:endParaRPr lang="ru-RU"/>
        </a:p>
      </dgm:t>
    </dgm:pt>
    <dgm:pt modelId="{612BC96F-D280-4E03-864D-E59451C9B04D}" type="sibTrans" cxnId="{7870FCE3-F6FA-4D6D-9200-C8EFB6E5DFB1}">
      <dgm:prSet/>
      <dgm:spPr/>
      <dgm:t>
        <a:bodyPr/>
        <a:lstStyle/>
        <a:p>
          <a:endParaRPr lang="ru-RU"/>
        </a:p>
      </dgm:t>
    </dgm:pt>
    <dgm:pt modelId="{83C91935-FDEC-4596-A709-1943730D23E9}">
      <dgm:prSet phldrT="[Текст]"/>
      <dgm:spPr/>
      <dgm:t>
        <a:bodyPr/>
        <a:lstStyle/>
        <a:p>
          <a:r>
            <a:rPr lang="ru-RU" b="1" strike="noStrike" spc="-1" dirty="0" smtClean="0">
              <a:solidFill>
                <a:srgbClr val="0718B9"/>
              </a:solidFill>
              <a:latin typeface="Arial Narrow"/>
            </a:rPr>
            <a:t>Контактный телефон:</a:t>
          </a:r>
          <a:endParaRPr lang="ru-RU" b="0" strike="noStrike" spc="-1" dirty="0" smtClean="0">
            <a:solidFill>
              <a:srgbClr val="0718B9"/>
            </a:solidFill>
            <a:latin typeface="Arial"/>
          </a:endParaRPr>
        </a:p>
        <a:p>
          <a:r>
            <a:rPr lang="ru-RU" b="1" strike="noStrike" spc="-1" dirty="0" smtClean="0">
              <a:solidFill>
                <a:srgbClr val="0718B9"/>
              </a:solidFill>
              <a:latin typeface="Arial Narrow"/>
            </a:rPr>
            <a:t>8 (845) 49-92-85</a:t>
          </a:r>
          <a:endParaRPr lang="ru-RU" dirty="0">
            <a:solidFill>
              <a:srgbClr val="0718B9"/>
            </a:solidFill>
          </a:endParaRPr>
        </a:p>
      </dgm:t>
    </dgm:pt>
    <dgm:pt modelId="{02E20D0C-D2C0-4490-922A-838FBB2B0C57}" type="parTrans" cxnId="{26F8B9A6-65BC-4175-96C9-59F1439FE6F8}">
      <dgm:prSet/>
      <dgm:spPr/>
      <dgm:t>
        <a:bodyPr/>
        <a:lstStyle/>
        <a:p>
          <a:endParaRPr lang="ru-RU"/>
        </a:p>
      </dgm:t>
    </dgm:pt>
    <dgm:pt modelId="{4E7B9E9E-826E-4193-90E6-439C85972C49}" type="sibTrans" cxnId="{26F8B9A6-65BC-4175-96C9-59F1439FE6F8}">
      <dgm:prSet/>
      <dgm:spPr/>
      <dgm:t>
        <a:bodyPr/>
        <a:lstStyle/>
        <a:p>
          <a:endParaRPr lang="ru-RU"/>
        </a:p>
      </dgm:t>
    </dgm:pt>
    <dgm:pt modelId="{A2A69481-EF1E-4B23-B5C1-8C7C5673A3E7}" type="pres">
      <dgm:prSet presAssocID="{287B7F7D-8262-4DD7-BC73-78D8224F0188}" presName="compositeShape" presStyleCnt="0">
        <dgm:presLayoutVars>
          <dgm:dir/>
          <dgm:resizeHandles/>
        </dgm:presLayoutVars>
      </dgm:prSet>
      <dgm:spPr/>
    </dgm:pt>
    <dgm:pt modelId="{7769EF42-465D-4AC1-B23A-D7997F523BD4}" type="pres">
      <dgm:prSet presAssocID="{287B7F7D-8262-4DD7-BC73-78D8224F0188}" presName="pyramid" presStyleLbl="node1" presStyleIdx="0" presStyleCnt="1"/>
      <dgm:spPr/>
    </dgm:pt>
    <dgm:pt modelId="{BC75A953-BC13-4914-9BC8-372511427940}" type="pres">
      <dgm:prSet presAssocID="{287B7F7D-8262-4DD7-BC73-78D8224F0188}" presName="theList" presStyleCnt="0"/>
      <dgm:spPr/>
    </dgm:pt>
    <dgm:pt modelId="{583EE9E0-1754-4E89-A25C-89E7E6D42FBC}" type="pres">
      <dgm:prSet presAssocID="{3CC3DDAA-B8C1-4619-952F-985FF6002B9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9BB81-2F29-430F-A29C-46EBCACCC906}" type="pres">
      <dgm:prSet presAssocID="{3CC3DDAA-B8C1-4619-952F-985FF6002B99}" presName="aSpace" presStyleCnt="0"/>
      <dgm:spPr/>
    </dgm:pt>
    <dgm:pt modelId="{0C6E252F-2602-45CD-8EEE-B78AA0B1E82F}" type="pres">
      <dgm:prSet presAssocID="{51631F61-8674-463C-8557-63D27B464B9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7AE6B-E052-4E85-B972-D1943DD50A1A}" type="pres">
      <dgm:prSet presAssocID="{51631F61-8674-463C-8557-63D27B464B97}" presName="aSpace" presStyleCnt="0"/>
      <dgm:spPr/>
    </dgm:pt>
    <dgm:pt modelId="{F3F5E3E5-B78C-44A0-B606-958F9207855E}" type="pres">
      <dgm:prSet presAssocID="{83C91935-FDEC-4596-A709-1943730D23E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B91AA-D72D-43BC-9AEC-9271EA14B36F}" type="pres">
      <dgm:prSet presAssocID="{83C91935-FDEC-4596-A709-1943730D23E9}" presName="aSpace" presStyleCnt="0"/>
      <dgm:spPr/>
    </dgm:pt>
  </dgm:ptLst>
  <dgm:cxnLst>
    <dgm:cxn modelId="{09AE8C5E-F985-49BC-86AC-5D0E0234BFF3}" type="presOf" srcId="{287B7F7D-8262-4DD7-BC73-78D8224F0188}" destId="{A2A69481-EF1E-4B23-B5C1-8C7C5673A3E7}" srcOrd="0" destOrd="0" presId="urn:microsoft.com/office/officeart/2005/8/layout/pyramid2"/>
    <dgm:cxn modelId="{26F8B9A6-65BC-4175-96C9-59F1439FE6F8}" srcId="{287B7F7D-8262-4DD7-BC73-78D8224F0188}" destId="{83C91935-FDEC-4596-A709-1943730D23E9}" srcOrd="2" destOrd="0" parTransId="{02E20D0C-D2C0-4490-922A-838FBB2B0C57}" sibTransId="{4E7B9E9E-826E-4193-90E6-439C85972C49}"/>
    <dgm:cxn modelId="{4B082D1B-E559-48D2-BF67-C205FF103424}" type="presOf" srcId="{51631F61-8674-463C-8557-63D27B464B97}" destId="{0C6E252F-2602-45CD-8EEE-B78AA0B1E82F}" srcOrd="0" destOrd="0" presId="urn:microsoft.com/office/officeart/2005/8/layout/pyramid2"/>
    <dgm:cxn modelId="{7870FCE3-F6FA-4D6D-9200-C8EFB6E5DFB1}" srcId="{287B7F7D-8262-4DD7-BC73-78D8224F0188}" destId="{51631F61-8674-463C-8557-63D27B464B97}" srcOrd="1" destOrd="0" parTransId="{C96F34E4-1098-4557-B116-191C02F05CE8}" sibTransId="{612BC96F-D280-4E03-864D-E59451C9B04D}"/>
    <dgm:cxn modelId="{B11EE4AC-DEE9-4DB1-BBA4-269BF7779B36}" type="presOf" srcId="{3CC3DDAA-B8C1-4619-952F-985FF6002B99}" destId="{583EE9E0-1754-4E89-A25C-89E7E6D42FBC}" srcOrd="0" destOrd="0" presId="urn:microsoft.com/office/officeart/2005/8/layout/pyramid2"/>
    <dgm:cxn modelId="{828AE283-5774-47B6-AE32-8C1EC0B624E3}" srcId="{287B7F7D-8262-4DD7-BC73-78D8224F0188}" destId="{3CC3DDAA-B8C1-4619-952F-985FF6002B99}" srcOrd="0" destOrd="0" parTransId="{18559D56-C85F-4292-B13A-89D23D629653}" sibTransId="{DC1C4E7F-3333-4060-964B-A146C16303BD}"/>
    <dgm:cxn modelId="{A8376A63-9CF8-447E-8F0F-EDDB5F445DAF}" type="presOf" srcId="{83C91935-FDEC-4596-A709-1943730D23E9}" destId="{F3F5E3E5-B78C-44A0-B606-958F9207855E}" srcOrd="0" destOrd="0" presId="urn:microsoft.com/office/officeart/2005/8/layout/pyramid2"/>
    <dgm:cxn modelId="{CDBA2734-8CA2-413D-BDA6-1EF8A105157D}" type="presParOf" srcId="{A2A69481-EF1E-4B23-B5C1-8C7C5673A3E7}" destId="{7769EF42-465D-4AC1-B23A-D7997F523BD4}" srcOrd="0" destOrd="0" presId="urn:microsoft.com/office/officeart/2005/8/layout/pyramid2"/>
    <dgm:cxn modelId="{94601724-EC0D-4918-A2CF-56CA2B0990FF}" type="presParOf" srcId="{A2A69481-EF1E-4B23-B5C1-8C7C5673A3E7}" destId="{BC75A953-BC13-4914-9BC8-372511427940}" srcOrd="1" destOrd="0" presId="urn:microsoft.com/office/officeart/2005/8/layout/pyramid2"/>
    <dgm:cxn modelId="{F3FB11C6-0D10-419A-9C82-785981066B4A}" type="presParOf" srcId="{BC75A953-BC13-4914-9BC8-372511427940}" destId="{583EE9E0-1754-4E89-A25C-89E7E6D42FBC}" srcOrd="0" destOrd="0" presId="urn:microsoft.com/office/officeart/2005/8/layout/pyramid2"/>
    <dgm:cxn modelId="{4769486F-412B-49C7-9CAE-14FE2152983B}" type="presParOf" srcId="{BC75A953-BC13-4914-9BC8-372511427940}" destId="{E529BB81-2F29-430F-A29C-46EBCACCC906}" srcOrd="1" destOrd="0" presId="urn:microsoft.com/office/officeart/2005/8/layout/pyramid2"/>
    <dgm:cxn modelId="{5E436CD1-4355-45B4-8619-97FC3A3F1ADE}" type="presParOf" srcId="{BC75A953-BC13-4914-9BC8-372511427940}" destId="{0C6E252F-2602-45CD-8EEE-B78AA0B1E82F}" srcOrd="2" destOrd="0" presId="urn:microsoft.com/office/officeart/2005/8/layout/pyramid2"/>
    <dgm:cxn modelId="{46354EC6-1C51-4E15-80C0-F7D8AD367D0D}" type="presParOf" srcId="{BC75A953-BC13-4914-9BC8-372511427940}" destId="{C457AE6B-E052-4E85-B972-D1943DD50A1A}" srcOrd="3" destOrd="0" presId="urn:microsoft.com/office/officeart/2005/8/layout/pyramid2"/>
    <dgm:cxn modelId="{2988DF52-127E-4B9F-A252-84772818F6D1}" type="presParOf" srcId="{BC75A953-BC13-4914-9BC8-372511427940}" destId="{F3F5E3E5-B78C-44A0-B606-958F9207855E}" srcOrd="4" destOrd="0" presId="urn:microsoft.com/office/officeart/2005/8/layout/pyramid2"/>
    <dgm:cxn modelId="{DB67FF21-639D-4A2E-8059-8D5EE498C94E}" type="presParOf" srcId="{BC75A953-BC13-4914-9BC8-372511427940}" destId="{48AB91AA-D72D-43BC-9AEC-9271EA14B36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7F81C-2810-4290-B80E-52CCB9DFA6B0}">
      <dsp:nvSpPr>
        <dsp:cNvPr id="0" name=""/>
        <dsp:cNvSpPr/>
      </dsp:nvSpPr>
      <dsp:spPr>
        <a:xfrm rot="5400000">
          <a:off x="4413380" y="-2713285"/>
          <a:ext cx="1494992" cy="70615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u="sng" kern="1200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Организация работы в личных кабинетах (ЛК)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Выверка перечня аккредитованных программ в личном кабинете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  <a:cs typeface="Arial" panose="020B0604020202020204" pitchFamily="34" charset="0"/>
            </a:rPr>
            <a:t>Своевременное информирование координаторов о внесенных изменениях в перечень образовательных программ с указанием причин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7030A0"/>
            </a:solidFill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 rot="-5400000">
        <a:off x="1630125" y="142949"/>
        <a:ext cx="6988524" cy="1349034"/>
      </dsp:txXfrm>
    </dsp:sp>
    <dsp:sp modelId="{CA807097-70D1-40B8-91F7-FF156CF98FE2}">
      <dsp:nvSpPr>
        <dsp:cNvPr id="0" name=""/>
        <dsp:cNvSpPr/>
      </dsp:nvSpPr>
      <dsp:spPr>
        <a:xfrm>
          <a:off x="178590" y="10462"/>
          <a:ext cx="1451534" cy="16335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 Narrow" panose="020B0606020202030204" pitchFamily="34" charset="0"/>
            </a:rPr>
            <a:t>1</a:t>
          </a:r>
        </a:p>
      </dsp:txBody>
      <dsp:txXfrm>
        <a:off x="249448" y="81320"/>
        <a:ext cx="1309818" cy="1491827"/>
      </dsp:txXfrm>
    </dsp:sp>
    <dsp:sp modelId="{75E5F8C5-91D5-496C-9397-23AD7524A3A6}">
      <dsp:nvSpPr>
        <dsp:cNvPr id="0" name=""/>
        <dsp:cNvSpPr/>
      </dsp:nvSpPr>
      <dsp:spPr>
        <a:xfrm rot="5400000">
          <a:off x="4525456" y="-1025909"/>
          <a:ext cx="1368268" cy="705088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u="sng" kern="1200" dirty="0">
              <a:solidFill>
                <a:srgbClr val="0718B9"/>
              </a:solidFill>
              <a:latin typeface="Arial Narrow" panose="020B0606020202030204" pitchFamily="34" charset="0"/>
            </a:rPr>
            <a:t>Проведение региональных совещаний со всеми категориями участников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</a:rPr>
            <a:t>Индивидуальное консультирование муниципальными координаторами, координаторами учредителя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</a:rPr>
            <a:t>Формирование предварительных данных для внесение в ИС ГА </a:t>
          </a:r>
        </a:p>
      </dsp:txBody>
      <dsp:txXfrm rot="-5400000">
        <a:off x="1684150" y="1882190"/>
        <a:ext cx="6984089" cy="1234682"/>
      </dsp:txXfrm>
    </dsp:sp>
    <dsp:sp modelId="{D422F8CA-04E5-4839-A596-1AEB4A581E76}">
      <dsp:nvSpPr>
        <dsp:cNvPr id="0" name=""/>
        <dsp:cNvSpPr/>
      </dsp:nvSpPr>
      <dsp:spPr>
        <a:xfrm>
          <a:off x="178590" y="1715914"/>
          <a:ext cx="1513942" cy="16335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 Narrow" panose="020B0606020202030204" pitchFamily="34" charset="0"/>
            </a:rPr>
            <a:t>2</a:t>
          </a:r>
        </a:p>
      </dsp:txBody>
      <dsp:txXfrm>
        <a:off x="252495" y="1789819"/>
        <a:ext cx="1366132" cy="1485733"/>
      </dsp:txXfrm>
    </dsp:sp>
    <dsp:sp modelId="{4C06D3DF-8289-4F50-A000-C45FAD94CB5C}">
      <dsp:nvSpPr>
        <dsp:cNvPr id="0" name=""/>
        <dsp:cNvSpPr/>
      </dsp:nvSpPr>
      <dsp:spPr>
        <a:xfrm rot="5400000">
          <a:off x="4599174" y="489948"/>
          <a:ext cx="1306834" cy="70098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u="sng" kern="1200" dirty="0">
              <a:solidFill>
                <a:srgbClr val="0718B9"/>
              </a:solidFill>
              <a:latin typeface="Arial Narrow" panose="020B0606020202030204" pitchFamily="34" charset="0"/>
            </a:rPr>
            <a:t>Внесение данных по показателям мониторинга в ИС ГА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</a:rPr>
            <a:t>Информирование, сопровождение, методическая поддержка (координаторы)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>
              <a:solidFill>
                <a:srgbClr val="0718B9"/>
              </a:solidFill>
              <a:latin typeface="Arial Narrow" panose="020B0606020202030204" pitchFamily="34" charset="0"/>
            </a:rPr>
            <a:t>Организационно-техническая поддержка (ГАУ СО «РЦОКО»)</a:t>
          </a:r>
        </a:p>
      </dsp:txBody>
      <dsp:txXfrm rot="-5400000">
        <a:off x="1747649" y="3405267"/>
        <a:ext cx="6946090" cy="1179246"/>
      </dsp:txXfrm>
    </dsp:sp>
    <dsp:sp modelId="{D5B09158-932C-408E-ADBB-F7D695DAD9BC}">
      <dsp:nvSpPr>
        <dsp:cNvPr id="0" name=""/>
        <dsp:cNvSpPr/>
      </dsp:nvSpPr>
      <dsp:spPr>
        <a:xfrm>
          <a:off x="209025" y="3341469"/>
          <a:ext cx="1554958" cy="1283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 Narrow" panose="020B0606020202030204" pitchFamily="34" charset="0"/>
            </a:rPr>
            <a:t>3</a:t>
          </a:r>
        </a:p>
      </dsp:txBody>
      <dsp:txXfrm>
        <a:off x="271668" y="3404112"/>
        <a:ext cx="1429672" cy="1157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EB8D2-95E5-4123-A256-345A100D4AEA}">
      <dsp:nvSpPr>
        <dsp:cNvPr id="0" name=""/>
        <dsp:cNvSpPr/>
      </dsp:nvSpPr>
      <dsp:spPr>
        <a:xfrm>
          <a:off x="257750" y="275732"/>
          <a:ext cx="3047008" cy="108073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Руководители и ответственные лица общеобразовательных организаций</a:t>
          </a:r>
        </a:p>
      </dsp:txBody>
      <dsp:txXfrm>
        <a:off x="798119" y="275732"/>
        <a:ext cx="1966270" cy="1080738"/>
      </dsp:txXfrm>
    </dsp:sp>
    <dsp:sp modelId="{05F9DCF6-8026-4118-9891-DBDCB31D3401}">
      <dsp:nvSpPr>
        <dsp:cNvPr id="0" name=""/>
        <dsp:cNvSpPr/>
      </dsp:nvSpPr>
      <dsp:spPr>
        <a:xfrm>
          <a:off x="3369789" y="0"/>
          <a:ext cx="2098651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Муниципальный координатор</a:t>
          </a:r>
        </a:p>
      </dsp:txBody>
      <dsp:txXfrm>
        <a:off x="3702349" y="0"/>
        <a:ext cx="1433532" cy="665119"/>
      </dsp:txXfrm>
    </dsp:sp>
    <dsp:sp modelId="{80FC49DD-65F2-4517-93B1-3BA352B51FF9}">
      <dsp:nvSpPr>
        <dsp:cNvPr id="0" name=""/>
        <dsp:cNvSpPr/>
      </dsp:nvSpPr>
      <dsp:spPr>
        <a:xfrm>
          <a:off x="3411625" y="903463"/>
          <a:ext cx="2181691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Координатор учредителя</a:t>
          </a:r>
        </a:p>
      </dsp:txBody>
      <dsp:txXfrm>
        <a:off x="3744185" y="903463"/>
        <a:ext cx="1516572" cy="665119"/>
      </dsp:txXfrm>
    </dsp:sp>
    <dsp:sp modelId="{D8B1B05E-2673-4C61-A90F-4E5BBDC729F3}">
      <dsp:nvSpPr>
        <dsp:cNvPr id="0" name=""/>
        <dsp:cNvSpPr/>
      </dsp:nvSpPr>
      <dsp:spPr>
        <a:xfrm>
          <a:off x="5593084" y="443233"/>
          <a:ext cx="1943562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Региональный координатор</a:t>
          </a:r>
        </a:p>
      </dsp:txBody>
      <dsp:txXfrm>
        <a:off x="5925644" y="443233"/>
        <a:ext cx="1278443" cy="665119"/>
      </dsp:txXfrm>
    </dsp:sp>
    <dsp:sp modelId="{8AFE08C4-97EB-4F4A-B28E-CE774A5DB908}">
      <dsp:nvSpPr>
        <dsp:cNvPr id="0" name=""/>
        <dsp:cNvSpPr/>
      </dsp:nvSpPr>
      <dsp:spPr>
        <a:xfrm>
          <a:off x="7739075" y="418092"/>
          <a:ext cx="2063001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Рособрнадзор</a:t>
          </a:r>
        </a:p>
      </dsp:txBody>
      <dsp:txXfrm>
        <a:off x="8071635" y="418092"/>
        <a:ext cx="1397882" cy="665119"/>
      </dsp:txXfrm>
    </dsp:sp>
    <dsp:sp modelId="{48134EE5-E63B-462B-A48A-2362C6BCE8CA}">
      <dsp:nvSpPr>
        <dsp:cNvPr id="0" name=""/>
        <dsp:cNvSpPr/>
      </dsp:nvSpPr>
      <dsp:spPr>
        <a:xfrm>
          <a:off x="70461" y="2133522"/>
          <a:ext cx="2586894" cy="117048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Руководители и ответственные лица организаций СПО</a:t>
          </a:r>
        </a:p>
      </dsp:txBody>
      <dsp:txXfrm>
        <a:off x="655702" y="2133522"/>
        <a:ext cx="1416412" cy="1170482"/>
      </dsp:txXfrm>
    </dsp:sp>
    <dsp:sp modelId="{AAEE08A3-54EF-4164-89F3-6E5E0FF36405}">
      <dsp:nvSpPr>
        <dsp:cNvPr id="0" name=""/>
        <dsp:cNvSpPr/>
      </dsp:nvSpPr>
      <dsp:spPr>
        <a:xfrm>
          <a:off x="2923758" y="2764047"/>
          <a:ext cx="1855134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Координатор учредителя</a:t>
          </a:r>
        </a:p>
      </dsp:txBody>
      <dsp:txXfrm>
        <a:off x="3256318" y="2764047"/>
        <a:ext cx="1190015" cy="665119"/>
      </dsp:txXfrm>
    </dsp:sp>
    <dsp:sp modelId="{97F4153D-468B-4FDE-A55C-E9D850486D5E}">
      <dsp:nvSpPr>
        <dsp:cNvPr id="0" name=""/>
        <dsp:cNvSpPr/>
      </dsp:nvSpPr>
      <dsp:spPr>
        <a:xfrm>
          <a:off x="2920832" y="2048112"/>
          <a:ext cx="1871030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Региональный координатор</a:t>
          </a:r>
        </a:p>
      </dsp:txBody>
      <dsp:txXfrm>
        <a:off x="3253392" y="2048112"/>
        <a:ext cx="1205911" cy="665119"/>
      </dsp:txXfrm>
    </dsp:sp>
    <dsp:sp modelId="{9AAD60D0-2821-4B77-87BD-6985682C575A}">
      <dsp:nvSpPr>
        <dsp:cNvPr id="0" name=""/>
        <dsp:cNvSpPr/>
      </dsp:nvSpPr>
      <dsp:spPr>
        <a:xfrm>
          <a:off x="5104735" y="2048624"/>
          <a:ext cx="1805184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Рособрнадзор</a:t>
          </a:r>
        </a:p>
      </dsp:txBody>
      <dsp:txXfrm>
        <a:off x="5437295" y="2048624"/>
        <a:ext cx="1140065" cy="665119"/>
      </dsp:txXfrm>
    </dsp:sp>
    <dsp:sp modelId="{F54F346D-12FF-4885-93F5-C526ADEBF146}">
      <dsp:nvSpPr>
        <dsp:cNvPr id="0" name=""/>
        <dsp:cNvSpPr/>
      </dsp:nvSpPr>
      <dsp:spPr>
        <a:xfrm>
          <a:off x="5092382" y="2761147"/>
          <a:ext cx="1829394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Региональный координатор</a:t>
          </a:r>
        </a:p>
      </dsp:txBody>
      <dsp:txXfrm>
        <a:off x="5424942" y="2761147"/>
        <a:ext cx="1164275" cy="665119"/>
      </dsp:txXfrm>
    </dsp:sp>
    <dsp:sp modelId="{1D6F5E32-EF92-415A-91F5-AAF320AB8EFF}">
      <dsp:nvSpPr>
        <dsp:cNvPr id="0" name=""/>
        <dsp:cNvSpPr/>
      </dsp:nvSpPr>
      <dsp:spPr>
        <a:xfrm>
          <a:off x="7031104" y="2782384"/>
          <a:ext cx="2034217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Рособрнадзор</a:t>
          </a:r>
        </a:p>
      </dsp:txBody>
      <dsp:txXfrm>
        <a:off x="7363664" y="2782384"/>
        <a:ext cx="1369098" cy="665119"/>
      </dsp:txXfrm>
    </dsp:sp>
    <dsp:sp modelId="{DF17252E-879B-474F-8DF6-EBA13C27AEBC}">
      <dsp:nvSpPr>
        <dsp:cNvPr id="0" name=""/>
        <dsp:cNvSpPr/>
      </dsp:nvSpPr>
      <dsp:spPr>
        <a:xfrm>
          <a:off x="1960789" y="3924449"/>
          <a:ext cx="3254277" cy="111697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Руководители, координаторы и ответственные лица организаций ВО</a:t>
          </a:r>
        </a:p>
      </dsp:txBody>
      <dsp:txXfrm>
        <a:off x="2519277" y="3924449"/>
        <a:ext cx="2137302" cy="1116975"/>
      </dsp:txXfrm>
    </dsp:sp>
    <dsp:sp modelId="{1265B462-E4F0-47D7-93E4-AE3C51A43B97}">
      <dsp:nvSpPr>
        <dsp:cNvPr id="0" name=""/>
        <dsp:cNvSpPr/>
      </dsp:nvSpPr>
      <dsp:spPr>
        <a:xfrm>
          <a:off x="5337114" y="3885544"/>
          <a:ext cx="1998900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Региональный координатор</a:t>
          </a:r>
        </a:p>
      </dsp:txBody>
      <dsp:txXfrm>
        <a:off x="5669674" y="3885544"/>
        <a:ext cx="1333781" cy="665119"/>
      </dsp:txXfrm>
    </dsp:sp>
    <dsp:sp modelId="{1E40C5A2-0548-45D5-983A-01742C6086AE}">
      <dsp:nvSpPr>
        <dsp:cNvPr id="0" name=""/>
        <dsp:cNvSpPr/>
      </dsp:nvSpPr>
      <dsp:spPr>
        <a:xfrm>
          <a:off x="5371999" y="4662743"/>
          <a:ext cx="2029728" cy="665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 Narrow" panose="020B0606020202030204" pitchFamily="34" charset="0"/>
            </a:rPr>
            <a:t>Рособрнадзор</a:t>
          </a:r>
        </a:p>
      </dsp:txBody>
      <dsp:txXfrm>
        <a:off x="5704559" y="4662743"/>
        <a:ext cx="1364609" cy="6651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9EF42-465D-4AC1-B23A-D7997F523BD4}">
      <dsp:nvSpPr>
        <dsp:cNvPr id="0" name=""/>
        <dsp:cNvSpPr/>
      </dsp:nvSpPr>
      <dsp:spPr>
        <a:xfrm>
          <a:off x="0" y="0"/>
          <a:ext cx="4432576" cy="44973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EE9E0-1754-4E89-A25C-89E7E6D42FBC}">
      <dsp:nvSpPr>
        <dsp:cNvPr id="0" name=""/>
        <dsp:cNvSpPr/>
      </dsp:nvSpPr>
      <dsp:spPr>
        <a:xfrm>
          <a:off x="2216288" y="452151"/>
          <a:ext cx="2881174" cy="10646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strike="noStrike" kern="1200" spc="-1" dirty="0" smtClean="0">
              <a:solidFill>
                <a:srgbClr val="0718B9"/>
              </a:solidFill>
              <a:latin typeface="Arial Narrow"/>
            </a:rPr>
            <a:t>E-mail:</a:t>
          </a:r>
          <a:endParaRPr lang="ru-RU" sz="1600" b="0" strike="noStrike" kern="1200" spc="-1" dirty="0" smtClean="0">
            <a:solidFill>
              <a:srgbClr val="0718B9"/>
            </a:solidFill>
            <a:latin typeface="Arial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u="sng" strike="noStrike" kern="1200" spc="-1" dirty="0" smtClean="0">
              <a:solidFill>
                <a:srgbClr val="0563C1"/>
              </a:solidFill>
              <a:uFillTx/>
              <a:latin typeface="Arial Narrow"/>
              <a:hlinkClick xmlns:r="http://schemas.openxmlformats.org/officeDocument/2006/relationships" r:id="rId1"/>
            </a:rPr>
            <a:t>nadzor@minobr.saratov.gov.ru</a:t>
          </a:r>
          <a:r>
            <a:rPr lang="ru-RU" sz="1600" b="1" u="sng" strike="noStrike" kern="1200" spc="-1" dirty="0" smtClean="0">
              <a:solidFill>
                <a:srgbClr val="000000"/>
              </a:solidFill>
              <a:uFillTx/>
              <a:latin typeface="Arial Narrow"/>
            </a:rPr>
            <a:t> </a:t>
          </a:r>
          <a:endParaRPr lang="ru-RU" sz="1600" kern="1200" dirty="0"/>
        </a:p>
      </dsp:txBody>
      <dsp:txXfrm>
        <a:off x="2268258" y="504121"/>
        <a:ext cx="2777234" cy="960670"/>
      </dsp:txXfrm>
    </dsp:sp>
    <dsp:sp modelId="{0C6E252F-2602-45CD-8EEE-B78AA0B1E82F}">
      <dsp:nvSpPr>
        <dsp:cNvPr id="0" name=""/>
        <dsp:cNvSpPr/>
      </dsp:nvSpPr>
      <dsp:spPr>
        <a:xfrm>
          <a:off x="2216288" y="1649838"/>
          <a:ext cx="2881174" cy="10646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718B9"/>
              </a:solidFill>
              <a:latin typeface="Arial Narrow" pitchFamily="34" charset="0"/>
            </a:rPr>
            <a:t>Группа в Телеграмм</a:t>
          </a:r>
          <a:endParaRPr lang="ru-RU" sz="2000" b="1" kern="1200" dirty="0">
            <a:solidFill>
              <a:srgbClr val="0718B9"/>
            </a:solidFill>
            <a:latin typeface="Arial Narrow" pitchFamily="34" charset="0"/>
          </a:endParaRPr>
        </a:p>
      </dsp:txBody>
      <dsp:txXfrm>
        <a:off x="2268258" y="1701808"/>
        <a:ext cx="2777234" cy="960670"/>
      </dsp:txXfrm>
    </dsp:sp>
    <dsp:sp modelId="{F3F5E3E5-B78C-44A0-B606-958F9207855E}">
      <dsp:nvSpPr>
        <dsp:cNvPr id="0" name=""/>
        <dsp:cNvSpPr/>
      </dsp:nvSpPr>
      <dsp:spPr>
        <a:xfrm>
          <a:off x="2216288" y="2847524"/>
          <a:ext cx="2881174" cy="106461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strike="noStrike" kern="1200" spc="-1" dirty="0" smtClean="0">
              <a:solidFill>
                <a:srgbClr val="0718B9"/>
              </a:solidFill>
              <a:latin typeface="Arial Narrow"/>
            </a:rPr>
            <a:t>Контактный телефон:</a:t>
          </a:r>
          <a:endParaRPr lang="ru-RU" sz="1600" b="0" strike="noStrike" kern="1200" spc="-1" dirty="0" smtClean="0">
            <a:solidFill>
              <a:srgbClr val="0718B9"/>
            </a:solidFill>
            <a:latin typeface="Arial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strike="noStrike" kern="1200" spc="-1" dirty="0" smtClean="0">
              <a:solidFill>
                <a:srgbClr val="0718B9"/>
              </a:solidFill>
              <a:latin typeface="Arial Narrow"/>
            </a:rPr>
            <a:t>8 (845) 49-92-85</a:t>
          </a:r>
          <a:endParaRPr lang="ru-RU" sz="1600" kern="1200" dirty="0">
            <a:solidFill>
              <a:srgbClr val="0718B9"/>
            </a:solidFill>
          </a:endParaRPr>
        </a:p>
      </dsp:txBody>
      <dsp:txXfrm>
        <a:off x="2268258" y="2899494"/>
        <a:ext cx="2777234" cy="960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AD0C4E8-77F9-4A4F-89D0-83F34680D8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AC41DB6-8691-4A37-8678-BFE162B2725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E4DFFCD-304F-45E3-948E-554A868C899A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155052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24156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858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155052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24156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3809145-4C3E-4D25-B4B6-7A4BB38710B1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C7C7668-712B-4B94-A841-AEC1BCDAAD9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B821163-F412-431B-974B-7FE940DCCC9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8E38E12-7732-448B-A913-B40C9FE56B4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A11D075-9B07-41E9-88F2-7635BAA6154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DABA1E7-3B53-4AB6-8669-37449D51743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670680" y="4985640"/>
            <a:ext cx="10911240" cy="487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781D407-3291-4941-AF18-1CF6F4BDEA9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AC8E6C8-8C8F-4243-9855-CF436B12CF2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A3F2447-1573-456F-AB06-A78DA13D8FB4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F54F492-B030-47E1-96CA-3458D685B39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847767A-ABD0-40FD-9D4E-6C2617F60B9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8ED4B1B-DE7C-4E2D-B0BB-CF7EC3D10D5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4098D85-EFCA-47C3-9FE3-80F0693F8137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155052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24156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6858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155052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24156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B4D4162-0F5F-4B39-BF58-3CCC7F2D2C11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76C497B-011D-439C-843F-E3FD92434FB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06F1A6E-4697-4514-B3B4-03EC15A1B0A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D7D4E31-6E17-495F-8C18-5FA613812B6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339CE8C-3035-4C9E-BA15-E82B72CC25E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AFA4268-5C21-4AA6-9473-1188178C72A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394BB2-5183-4B76-8F36-6A88A99FEDA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70680" y="4985640"/>
            <a:ext cx="10911240" cy="487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7196BB0-1CA7-4EB5-BCF7-7F151E799097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A6C0A0F-A9F7-4969-81C9-521D01AF2E7B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8D96434-6B34-4CFE-8DEC-627963D8B998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DDD5722-CE78-4E56-A8EE-19BFC4B5FFB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D43A3FF-230D-427D-B1CA-DDE184A8977F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2ADE409-9CDF-4859-9A8E-B3B22ADE1D8D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155052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2415600" y="53028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858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155052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2415600" y="2822400"/>
            <a:ext cx="8233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2E82970-3EA9-4039-B271-129999E7D441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E42F2B-AD0C-48DE-9F43-9AE431B5D8C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84F23D-3342-499E-B2CB-BF5161B46E0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70680" y="4985640"/>
            <a:ext cx="10911240" cy="487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4DA93B6-71B4-4DCC-A142-AB2C1CEB0D8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497FFAF-C5A7-439D-AE30-B6136AB571A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996560" y="282240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F30BC46-CACD-4E73-988A-90E67F98625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70680" y="4885920"/>
            <a:ext cx="10911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996560" y="530280"/>
            <a:ext cx="124812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85800" y="2822400"/>
            <a:ext cx="2557800" cy="209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F17520-0730-4526-A662-65283ADE036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3D4DAA-3900-455C-938B-8F7E6751D95F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6" hidden="1"/>
          <p:cNvSpPr/>
          <p:nvPr/>
        </p:nvSpPr>
        <p:spPr>
          <a:xfrm>
            <a:off x="406440" y="329040"/>
            <a:ext cx="11375280" cy="619596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w="2000" cap="rnd">
            <a:solidFill>
              <a:srgbClr val="A4A4A3"/>
            </a:solidFill>
            <a:round/>
          </a:ln>
          <a:effectLst>
            <a:outerShdw blurRad="76320" dist="5076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2" name="Скругленный прямоугольник 8" hidden="1"/>
          <p:cNvSpPr/>
          <p:nvPr/>
        </p:nvSpPr>
        <p:spPr>
          <a:xfrm>
            <a:off x="558000" y="434160"/>
            <a:ext cx="11075040" cy="548568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00000" r="50000"/>
            </a:path>
          </a:gradFill>
          <a:ln w="8890">
            <a:noFill/>
          </a:ln>
          <a:effectLst>
            <a:outerShdw blurRad="65520" dist="3816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3" name="Скругленный прямоугольник 6"/>
          <p:cNvSpPr/>
          <p:nvPr/>
        </p:nvSpPr>
        <p:spPr>
          <a:xfrm>
            <a:off x="406440" y="329040"/>
            <a:ext cx="11375280" cy="619596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w="2000" cap="rnd">
            <a:solidFill>
              <a:srgbClr val="A4A4A3"/>
            </a:solidFill>
            <a:round/>
          </a:ln>
          <a:effectLst>
            <a:outerShdw blurRad="76320" dist="5076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PlaceHolder 1"/>
          <p:cNvSpPr>
            <a:spLocks noGrp="1"/>
          </p:cNvSpPr>
          <p:nvPr>
            <p:ph type="ftr" idx="4"/>
          </p:nvPr>
        </p:nvSpPr>
        <p:spPr>
          <a:xfrm>
            <a:off x="8083080" y="6111720"/>
            <a:ext cx="3047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A7A49A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A7A49A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5"/>
          </p:nvPr>
        </p:nvSpPr>
        <p:spPr>
          <a:xfrm>
            <a:off x="11131200" y="6111720"/>
            <a:ext cx="608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6B7968E-184B-4590-A735-4F4A80BB5671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6"/>
          </p:nvPr>
        </p:nvSpPr>
        <p:spPr>
          <a:xfrm>
            <a:off x="5034960" y="6111720"/>
            <a:ext cx="3047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Скругленный прямоугольник 6"/>
          <p:cNvSpPr/>
          <p:nvPr/>
        </p:nvSpPr>
        <p:spPr>
          <a:xfrm>
            <a:off x="406440" y="329040"/>
            <a:ext cx="11375280" cy="619596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w="2000" cap="rnd">
            <a:solidFill>
              <a:srgbClr val="A4A4A3"/>
            </a:solidFill>
            <a:round/>
          </a:ln>
          <a:effectLst>
            <a:outerShdw blurRad="76320" dist="5076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6" name="Скругленный прямоугольник 8"/>
          <p:cNvSpPr/>
          <p:nvPr/>
        </p:nvSpPr>
        <p:spPr>
          <a:xfrm>
            <a:off x="558000" y="434160"/>
            <a:ext cx="11075040" cy="548568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00000" r="50000"/>
            </a:path>
          </a:gradFill>
          <a:ln w="8890">
            <a:noFill/>
          </a:ln>
          <a:effectLst>
            <a:outerShdw blurRad="65520" dist="3816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70680" y="4985640"/>
            <a:ext cx="10911240" cy="105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8580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372120" y="530280"/>
            <a:ext cx="25578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ftr" idx="7"/>
          </p:nvPr>
        </p:nvSpPr>
        <p:spPr>
          <a:xfrm>
            <a:off x="8083080" y="6111720"/>
            <a:ext cx="3047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A7A49A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A7A49A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8"/>
          </p:nvPr>
        </p:nvSpPr>
        <p:spPr>
          <a:xfrm>
            <a:off x="11131200" y="6111720"/>
            <a:ext cx="608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02F247E-C29E-47C9-AEAF-16B50E51DB80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dt" idx="9"/>
          </p:nvPr>
        </p:nvSpPr>
        <p:spPr>
          <a:xfrm>
            <a:off x="5034960" y="6111720"/>
            <a:ext cx="3047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Рисунок 18" descr="Абстрактный архитектурный дизайн"/>
          <p:cNvPicPr/>
          <p:nvPr/>
        </p:nvPicPr>
        <p:blipFill>
          <a:blip r:embed="rId2"/>
          <a:stretch/>
        </p:blipFill>
        <p:spPr>
          <a:xfrm>
            <a:off x="0" y="0"/>
            <a:ext cx="12191040" cy="6856920"/>
          </a:xfrm>
          <a:prstGeom prst="rect">
            <a:avLst/>
          </a:prstGeom>
          <a:ln w="0">
            <a:noFill/>
          </a:ln>
        </p:spPr>
      </p:pic>
      <p:sp>
        <p:nvSpPr>
          <p:cNvPr id="130" name="PlaceHolder 1"/>
          <p:cNvSpPr>
            <a:spLocks noGrp="1"/>
          </p:cNvSpPr>
          <p:nvPr>
            <p:ph/>
          </p:nvPr>
        </p:nvSpPr>
        <p:spPr>
          <a:xfrm>
            <a:off x="2139840" y="895680"/>
            <a:ext cx="8374680" cy="5280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ru-RU" sz="4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ru-RU" sz="4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4000" b="1" strike="noStrike" spc="-1">
                <a:solidFill>
                  <a:srgbClr val="0000FF"/>
                </a:solidFill>
                <a:latin typeface="Arial Narrow"/>
              </a:rPr>
              <a:t>Аккредитационный мониторинг системы образования:</a:t>
            </a:r>
            <a:endParaRPr lang="ru-RU" sz="4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4000" b="1" strike="noStrike" spc="-1">
                <a:solidFill>
                  <a:srgbClr val="0000FF"/>
                </a:solidFill>
                <a:latin typeface="Arial Narrow"/>
              </a:rPr>
              <a:t> задачи для муниципальных координаторов и ответственных лиц образовательных организаций</a:t>
            </a:r>
            <a:endParaRPr lang="ru-RU" sz="4000" b="0" strike="noStrike" spc="-1">
              <a:latin typeface="Arial"/>
            </a:endParaRPr>
          </a:p>
        </p:txBody>
      </p:sp>
      <p:pic>
        <p:nvPicPr>
          <p:cNvPr id="131" name="Рисунок 20"/>
          <p:cNvPicPr/>
          <p:nvPr/>
        </p:nvPicPr>
        <p:blipFill>
          <a:blip r:embed="rId3" cstate="print"/>
          <a:stretch/>
        </p:blipFill>
        <p:spPr>
          <a:xfrm>
            <a:off x="1064160" y="214560"/>
            <a:ext cx="1284840" cy="1163160"/>
          </a:xfrm>
          <a:prstGeom prst="rect">
            <a:avLst/>
          </a:prstGeom>
          <a:ln w="0">
            <a:noFill/>
          </a:ln>
        </p:spPr>
      </p:pic>
      <p:pic>
        <p:nvPicPr>
          <p:cNvPr id="132" name="Рисунок 22"/>
          <p:cNvPicPr/>
          <p:nvPr/>
        </p:nvPicPr>
        <p:blipFill>
          <a:blip r:embed="rId4"/>
          <a:stretch/>
        </p:blipFill>
        <p:spPr>
          <a:xfrm>
            <a:off x="10649520" y="285120"/>
            <a:ext cx="727560" cy="1163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335520" y="189000"/>
            <a:ext cx="11016360" cy="724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800" b="1" strike="noStrike" spc="-1">
                <a:solidFill>
                  <a:srgbClr val="0718B9"/>
                </a:solidFill>
                <a:latin typeface="Arial Narrow"/>
              </a:rPr>
              <a:t>Организация проведения аккредитационного мониторинга в 2023 году</a:t>
            </a:r>
            <a:endParaRPr lang="ru-RU" sz="2800" b="0" strike="noStrike" spc="-1">
              <a:latin typeface="Arial"/>
            </a:endParaRPr>
          </a:p>
        </p:txBody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xmlns:mc="http://schemas.openxmlformats.org/markup-compatibility/2006" xmlns:p15="http://schemas.microsoft.com/office/powerpoint/2012/main" xmlns="" val="2090973734"/>
              </p:ext>
            </p:extLst>
          </p:nvPr>
        </p:nvGraphicFramePr>
        <p:xfrm>
          <a:off x="630360" y="1786680"/>
          <a:ext cx="8921160" cy="473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4" name="TextBox 4"/>
          <p:cNvSpPr/>
          <p:nvPr/>
        </p:nvSpPr>
        <p:spPr>
          <a:xfrm>
            <a:off x="1115640" y="906120"/>
            <a:ext cx="971352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C00000"/>
                </a:solidFill>
                <a:latin typeface="Arial Narrow"/>
                <a:ea typeface="DejaVu Sans"/>
              </a:rPr>
              <a:t>VIII	Приволжский федеральный округ	дата ВКС                   сроки внесения данных в ИС ГА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C00000"/>
                </a:solidFill>
                <a:latin typeface="Arial Narrow"/>
                <a:ea typeface="DejaVu Sans"/>
              </a:rPr>
              <a:t>                                                                                       03.11.2023	                         06.11.2023 – 19.11.2023</a:t>
            </a: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35" name="TextBox 8"/>
          <p:cNvSpPr/>
          <p:nvPr/>
        </p:nvSpPr>
        <p:spPr>
          <a:xfrm>
            <a:off x="9390240" y="1917000"/>
            <a:ext cx="232272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u="sng" strike="noStrike" spc="-1">
                <a:solidFill>
                  <a:srgbClr val="002060"/>
                </a:solidFill>
                <a:uFillTx/>
                <a:latin typeface="Arial Narrow"/>
                <a:ea typeface="DejaVu Sans"/>
              </a:rPr>
              <a:t>Письмо Рособрнадзора от 08.09.2023 № 06-284</a:t>
            </a:r>
            <a:endParaRPr lang="ru-RU" sz="1800" b="0" strike="noStrike" spc="-1">
              <a:latin typeface="Arial"/>
            </a:endParaRPr>
          </a:p>
        </p:txBody>
      </p:sp>
      <p:pic>
        <p:nvPicPr>
          <p:cNvPr id="136" name="Рисунок 10"/>
          <p:cNvPicPr/>
          <p:nvPr/>
        </p:nvPicPr>
        <p:blipFill>
          <a:blip r:embed="rId6" cstate="print"/>
          <a:stretch/>
        </p:blipFill>
        <p:spPr>
          <a:xfrm>
            <a:off x="9451800" y="2659680"/>
            <a:ext cx="2199600" cy="2199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07520" y="365040"/>
            <a:ext cx="11376720" cy="1324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800" b="1" strike="noStrike" spc="-1">
                <a:solidFill>
                  <a:srgbClr val="0718B9"/>
                </a:solidFill>
                <a:latin typeface="Arial Narrow"/>
              </a:rPr>
              <a:t>Критерии отбора организаций, осуществляющих образовательную деятельность, для проведения аккредитационного мониторинга</a:t>
            </a:r>
            <a:endParaRPr lang="ru-RU" sz="2800" b="0" strike="noStrike" spc="-1">
              <a:latin typeface="Arial"/>
            </a:endParaRPr>
          </a:p>
        </p:txBody>
      </p:sp>
      <p:grpSp>
        <p:nvGrpSpPr>
          <p:cNvPr id="138" name="Объект 3"/>
          <p:cNvGrpSpPr/>
          <p:nvPr/>
        </p:nvGrpSpPr>
        <p:grpSpPr>
          <a:xfrm>
            <a:off x="718560" y="1253160"/>
            <a:ext cx="10514520" cy="4350240"/>
            <a:chOff x="718560" y="1253160"/>
            <a:chExt cx="10514520" cy="4350240"/>
          </a:xfrm>
        </p:grpSpPr>
        <p:sp>
          <p:nvSpPr>
            <p:cNvPr id="139" name="Прямоугольник 91"/>
            <p:cNvSpPr/>
            <p:nvPr/>
          </p:nvSpPr>
          <p:spPr>
            <a:xfrm>
              <a:off x="718560" y="1253160"/>
              <a:ext cx="10514520" cy="4350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" name="Скругленный прямоугольник 92"/>
            <p:cNvSpPr/>
            <p:nvPr/>
          </p:nvSpPr>
          <p:spPr>
            <a:xfrm>
              <a:off x="720360" y="1986120"/>
              <a:ext cx="4911120" cy="1226880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0">
                  <a:srgbClr val="6082CA"/>
                </a:gs>
                <a:gs pos="100000">
                  <a:srgbClr val="3D6FC9"/>
                </a:gs>
              </a:gsLst>
              <a:lin ang="5400000"/>
            </a:gradFill>
            <a:ln w="0">
              <a:noFill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76680" tIns="76680" rIns="40680" bIns="7668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120"/>
                </a:spcAft>
                <a:buNone/>
                <a:tabLst>
                  <a:tab pos="0" algn="l"/>
                </a:tabLst>
              </a:pPr>
              <a:r>
                <a:rPr lang="ru-RU" sz="28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Образовательные программы общего образования</a:t>
              </a:r>
              <a:endParaRPr lang="ru-RU" sz="2800" b="0" strike="noStrike" spc="-1">
                <a:latin typeface="Arial"/>
              </a:endParaRPr>
            </a:p>
          </p:txBody>
        </p:sp>
        <p:sp>
          <p:nvSpPr>
            <p:cNvPr id="141" name="Стрелка вправо 93"/>
            <p:cNvSpPr/>
            <p:nvPr/>
          </p:nvSpPr>
          <p:spPr>
            <a:xfrm rot="5400000">
              <a:off x="3070080" y="3321720"/>
              <a:ext cx="213840" cy="213840"/>
            </a:xfrm>
            <a:prstGeom prst="rightArrow">
              <a:avLst>
                <a:gd name="adj1" fmla="val 66700"/>
                <a:gd name="adj2" fmla="val 50000"/>
              </a:avLst>
            </a:prstGeom>
            <a:solidFill>
              <a:schemeClr val="accent1">
                <a:tint val="60000"/>
                <a:hueOff val="0"/>
                <a:satOff val="0"/>
                <a:lumOff val="0"/>
                <a:alphaOff val="0"/>
              </a:schemeClr>
            </a:solidFill>
            <a:ln w="0">
              <a:noFill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z="-700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</p:sp>
        <p:sp>
          <p:nvSpPr>
            <p:cNvPr id="142" name="Скругленный прямоугольник 94"/>
            <p:cNvSpPr/>
            <p:nvPr/>
          </p:nvSpPr>
          <p:spPr>
            <a:xfrm>
              <a:off x="720360" y="3643920"/>
              <a:ext cx="4911120" cy="12268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CFD5E9">
                  <a:alpha val="90000"/>
                </a:srgbClr>
              </a:solidFill>
              <a:round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61560" tIns="61560" rIns="25560" bIns="6156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buNone/>
                <a:tabLst>
                  <a:tab pos="0" algn="l"/>
                </a:tabLst>
              </a:pPr>
              <a:r>
                <a:rPr lang="ru-RU" sz="2000" b="0" strike="noStrike" spc="-1">
                  <a:solidFill>
                    <a:srgbClr val="000000"/>
                  </a:solidFill>
                  <a:latin typeface="Arial Narrow"/>
                  <a:ea typeface="DejaVu Sans"/>
                </a:rPr>
                <a:t>Наличие государственной аккредитации образовательной деятельности </a:t>
              </a:r>
              <a:endParaRPr lang="ru-RU" sz="20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buNone/>
                <a:tabLst>
                  <a:tab pos="0" algn="l"/>
                </a:tabLst>
              </a:pPr>
              <a:r>
                <a:rPr lang="ru-RU" sz="2000" b="0" strike="noStrike" spc="-1">
                  <a:solidFill>
                    <a:srgbClr val="000000"/>
                  </a:solidFill>
                  <a:latin typeface="Arial Narrow"/>
                  <a:ea typeface="DejaVu Sans"/>
                </a:rPr>
                <a:t>Наличие выпуска обучающихся в 2022 году </a:t>
              </a:r>
              <a:endParaRPr lang="ru-RU" sz="2000" b="0" strike="noStrike" spc="-1">
                <a:latin typeface="Arial"/>
              </a:endParaRPr>
            </a:p>
          </p:txBody>
        </p:sp>
        <p:sp>
          <p:nvSpPr>
            <p:cNvPr id="143" name="Скругленный прямоугольник 95"/>
            <p:cNvSpPr/>
            <p:nvPr/>
          </p:nvSpPr>
          <p:spPr>
            <a:xfrm>
              <a:off x="6320160" y="1986120"/>
              <a:ext cx="4911120" cy="1226880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0">
                  <a:srgbClr val="6082CA"/>
                </a:gs>
                <a:gs pos="100000">
                  <a:srgbClr val="3D6FC9"/>
                </a:gs>
              </a:gsLst>
              <a:lin ang="5400000"/>
            </a:gradFill>
            <a:ln w="0">
              <a:noFill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76680" tIns="76680" rIns="40680" bIns="7668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120"/>
                </a:spcAft>
                <a:buNone/>
                <a:tabLst>
                  <a:tab pos="0" algn="l"/>
                </a:tabLst>
              </a:pPr>
              <a:r>
                <a:rPr lang="ru-RU" sz="28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Образовательные программы СПО-ВО</a:t>
              </a:r>
              <a:endParaRPr lang="ru-RU" sz="2800" b="0" strike="noStrike" spc="-1">
                <a:latin typeface="Arial"/>
              </a:endParaRPr>
            </a:p>
          </p:txBody>
        </p:sp>
        <p:sp>
          <p:nvSpPr>
            <p:cNvPr id="144" name="Стрелка вправо 96"/>
            <p:cNvSpPr/>
            <p:nvPr/>
          </p:nvSpPr>
          <p:spPr>
            <a:xfrm rot="5400000">
              <a:off x="8669880" y="3321720"/>
              <a:ext cx="213840" cy="213840"/>
            </a:xfrm>
            <a:prstGeom prst="rightArrow">
              <a:avLst>
                <a:gd name="adj1" fmla="val 66700"/>
                <a:gd name="adj2" fmla="val 50000"/>
              </a:avLst>
            </a:prstGeom>
            <a:solidFill>
              <a:schemeClr val="accent1">
                <a:tint val="60000"/>
                <a:hueOff val="0"/>
                <a:satOff val="0"/>
                <a:lumOff val="0"/>
                <a:alphaOff val="0"/>
              </a:schemeClr>
            </a:solidFill>
            <a:ln w="0">
              <a:noFill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z="-700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</p:sp>
        <p:sp>
          <p:nvSpPr>
            <p:cNvPr id="145" name="Скругленный прямоугольник 97"/>
            <p:cNvSpPr/>
            <p:nvPr/>
          </p:nvSpPr>
          <p:spPr>
            <a:xfrm>
              <a:off x="6320160" y="3643920"/>
              <a:ext cx="4911120" cy="12268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CFD5E9">
                  <a:alpha val="90000"/>
                </a:srgbClr>
              </a:solidFill>
              <a:round/>
            </a:ln>
            <a:effectLst>
              <a:outerShdw blurRad="65520" dist="38160" dir="5400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rgbClr r="0" g="0" b="0"/>
            </a:lnRef>
            <a:fillRef idx="0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60120" tIns="60120" rIns="24120" bIns="6012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666"/>
                </a:spcAft>
                <a:buNone/>
                <a:tabLst>
                  <a:tab pos="0" algn="l"/>
                </a:tabLst>
              </a:pPr>
              <a:r>
                <a:rPr lang="ru-RU" sz="1900" b="0" strike="noStrike" spc="-1">
                  <a:solidFill>
                    <a:srgbClr val="000000"/>
                  </a:solidFill>
                  <a:latin typeface="Arial Narrow"/>
                  <a:ea typeface="DejaVu Sans"/>
                </a:rPr>
                <a:t>Наличие государственной аккредитации образовательной деятельности </a:t>
              </a:r>
              <a:endParaRPr lang="ru-RU" sz="19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666"/>
                </a:spcAft>
                <a:buNone/>
                <a:tabLst>
                  <a:tab pos="0" algn="l"/>
                </a:tabLst>
              </a:pPr>
              <a:r>
                <a:rPr lang="ru-RU" sz="1900" b="0" strike="noStrike" spc="-1">
                  <a:solidFill>
                    <a:srgbClr val="000000"/>
                  </a:solidFill>
                  <a:latin typeface="Arial Narrow"/>
                  <a:ea typeface="DejaVu Sans"/>
                </a:rPr>
                <a:t>Наличие выпуска обучающихся в 2021,2022 годы </a:t>
              </a:r>
              <a:endParaRPr lang="ru-RU" sz="1900" b="0" strike="noStrike" spc="-1">
                <a:latin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0" y="100080"/>
            <a:ext cx="11783880" cy="1078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800" b="1" strike="noStrike" spc="-1">
                <a:solidFill>
                  <a:srgbClr val="0718B9"/>
                </a:solidFill>
                <a:latin typeface="Arial Narrow"/>
              </a:rPr>
              <a:t>Навигация координации взаимодействия в ходе подготовки</a:t>
            </a:r>
            <a:r>
              <a:rPr sz="2800"/>
              <a:t/>
            </a:r>
            <a:br>
              <a:rPr sz="2800"/>
            </a:br>
            <a:r>
              <a:rPr lang="ru-RU" sz="2800" b="1" strike="noStrike" spc="-1">
                <a:solidFill>
                  <a:srgbClr val="0718B9"/>
                </a:solidFill>
                <a:latin typeface="Arial Narrow"/>
              </a:rPr>
              <a:t> и проведения аккредитационного мониторинга </a:t>
            </a:r>
            <a:endParaRPr lang="ru-RU" sz="2800" b="0" strike="noStrike" spc="-1">
              <a:latin typeface="Arial"/>
            </a:endParaRPr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xmlns:mc="http://schemas.openxmlformats.org/markup-compatibility/2006" xmlns:p15="http://schemas.microsoft.com/office/powerpoint/2012/main" xmlns="" val="3251223137"/>
              </p:ext>
            </p:extLst>
          </p:nvPr>
        </p:nvGraphicFramePr>
        <p:xfrm>
          <a:off x="838080" y="1179360"/>
          <a:ext cx="10796400" cy="549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23520" y="116640"/>
            <a:ext cx="10911240" cy="719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>
                <a:solidFill>
                  <a:srgbClr val="0718B9"/>
                </a:solidFill>
                <a:latin typeface="Arial Narrow"/>
              </a:rPr>
              <a:t>Информационное пространство обратных связей</a:t>
            </a:r>
            <a:endParaRPr lang="ru-RU" sz="2800" b="0" strike="noStrike" spc="-1">
              <a:latin typeface="Arial"/>
            </a:endParaRPr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xmlns:mc="http://schemas.openxmlformats.org/markup-compatibility/2006" xmlns:p15="http://schemas.microsoft.com/office/powerpoint/2012/main" xmlns="" val="3666468481"/>
              </p:ext>
            </p:extLst>
          </p:nvPr>
        </p:nvGraphicFramePr>
        <p:xfrm>
          <a:off x="335520" y="1679040"/>
          <a:ext cx="5096880" cy="4496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8" name="Объект 9"/>
          <p:cNvGrpSpPr/>
          <p:nvPr/>
        </p:nvGrpSpPr>
        <p:grpSpPr>
          <a:xfrm>
            <a:off x="5807880" y="1420920"/>
            <a:ext cx="5702400" cy="4763880"/>
            <a:chOff x="5807880" y="1420920"/>
            <a:chExt cx="5702400" cy="4763880"/>
          </a:xfrm>
        </p:grpSpPr>
        <p:sp>
          <p:nvSpPr>
            <p:cNvPr id="149" name="Прямоугольник 148"/>
            <p:cNvSpPr/>
            <p:nvPr/>
          </p:nvSpPr>
          <p:spPr>
            <a:xfrm>
              <a:off x="5807880" y="1420920"/>
              <a:ext cx="5701680" cy="476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0" name="Трапеция 149"/>
            <p:cNvSpPr/>
            <p:nvPr/>
          </p:nvSpPr>
          <p:spPr>
            <a:xfrm rot="10800000">
              <a:off x="5808600" y="1420920"/>
              <a:ext cx="5701680" cy="1190160"/>
            </a:xfrm>
            <a:prstGeom prst="trapezoid">
              <a:avLst>
                <a:gd name="adj" fmla="val 59853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-10800000" lIns="20160" tIns="20160" rIns="20160" bIns="2016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0718B9"/>
                  </a:solidFill>
                  <a:latin typeface="Arial Narrow"/>
                  <a:ea typeface="DejaVu Sans"/>
                </a:rPr>
                <a:t>Федеральная служба по надзору в сфере образования и науки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Главное меню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Аккредитационный мониторинг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0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Аккредитационный мониторинг</a:t>
              </a:r>
              <a:endParaRPr lang="ru-RU" sz="1600" b="0" strike="noStrike" spc="-1">
                <a:latin typeface="Arial"/>
              </a:endParaRPr>
            </a:p>
          </p:txBody>
        </p:sp>
        <p:sp>
          <p:nvSpPr>
            <p:cNvPr id="151" name="Трапеция 150"/>
            <p:cNvSpPr/>
            <p:nvPr/>
          </p:nvSpPr>
          <p:spPr>
            <a:xfrm rot="10800000">
              <a:off x="6521400" y="2611800"/>
              <a:ext cx="4276080" cy="1190160"/>
            </a:xfrm>
            <a:prstGeom prst="trapezoid">
              <a:avLst>
                <a:gd name="adj" fmla="val 59853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-10800000" lIns="20160" tIns="20160" rIns="20160" bIns="20160" numCol="1" spcCol="1440" anchor="ctr">
              <a:noAutofit/>
            </a:bodyPr>
            <a:lstStyle/>
            <a:p>
              <a:pPr algn="ctr">
                <a:lnSpc>
                  <a:spcPct val="10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0718B9"/>
                  </a:solidFill>
                  <a:latin typeface="Arial Narrow"/>
                  <a:ea typeface="DejaVu Sans"/>
                </a:rPr>
                <a:t>Министерство образования Саратовской области</a:t>
              </a: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 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Главное меню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Аккредитационный мониторинг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244"/>
                </a:spcAft>
                <a:buNone/>
              </a:pPr>
              <a:endParaRPr lang="ru-RU" sz="700" b="0" strike="noStrike" spc="-1">
                <a:latin typeface="Arial"/>
              </a:endParaRPr>
            </a:p>
          </p:txBody>
        </p:sp>
        <p:sp>
          <p:nvSpPr>
            <p:cNvPr id="152" name="Трапеция 151"/>
            <p:cNvSpPr/>
            <p:nvPr/>
          </p:nvSpPr>
          <p:spPr>
            <a:xfrm rot="10800000">
              <a:off x="7234200" y="3803760"/>
              <a:ext cx="2850480" cy="1190160"/>
            </a:xfrm>
            <a:prstGeom prst="trapezoid">
              <a:avLst>
                <a:gd name="adj" fmla="val 59853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-10800000" lIns="20160" tIns="20160" rIns="20160" bIns="20160" numCol="1" spcCol="14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0718B9"/>
                  </a:solidFill>
                  <a:latin typeface="Arial Narrow"/>
                  <a:ea typeface="DejaVu Sans"/>
                </a:rPr>
                <a:t>Органы МСУ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Раздел «Мониторинги»</a:t>
              </a:r>
              <a:endParaRPr lang="ru-RU" sz="16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</a:pPr>
              <a:r>
                <a:rPr lang="ru-RU" sz="1600" b="1" strike="noStrike" spc="-1">
                  <a:solidFill>
                    <a:srgbClr val="FFFFFF"/>
                  </a:solidFill>
                  <a:latin typeface="Arial Narrow"/>
                  <a:ea typeface="DejaVu Sans"/>
                </a:rPr>
                <a:t>Аккредитационный мониторинг</a:t>
              </a:r>
              <a:endParaRPr lang="ru-RU" sz="1600" b="0" strike="noStrike" spc="-1">
                <a:latin typeface="Arial"/>
              </a:endParaRPr>
            </a:p>
          </p:txBody>
        </p:sp>
        <p:sp>
          <p:nvSpPr>
            <p:cNvPr id="153" name="Трапеция 152"/>
            <p:cNvSpPr/>
            <p:nvPr/>
          </p:nvSpPr>
          <p:spPr>
            <a:xfrm rot="10800000">
              <a:off x="7947000" y="4994640"/>
              <a:ext cx="1424880" cy="1190160"/>
            </a:xfrm>
            <a:prstGeom prst="trapezoid">
              <a:avLst>
                <a:gd name="adj" fmla="val 59853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54" name="Прямоугольник 7"/>
          <p:cNvSpPr/>
          <p:nvPr/>
        </p:nvSpPr>
        <p:spPr>
          <a:xfrm>
            <a:off x="838080" y="1825560"/>
            <a:ext cx="4465080" cy="43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TextBox 10"/>
          <p:cNvSpPr/>
          <p:nvPr/>
        </p:nvSpPr>
        <p:spPr>
          <a:xfrm>
            <a:off x="8688240" y="5040000"/>
            <a:ext cx="2879640" cy="13064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1" strike="noStrike" spc="-1">
                <a:solidFill>
                  <a:srgbClr val="0718B9"/>
                </a:solidFill>
                <a:latin typeface="Arial Narrow"/>
                <a:ea typeface="DejaVu Sans"/>
              </a:rPr>
              <a:t>Образовательные организации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Раздел «Независимая оценка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 качества образования»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Аккредитационный мониторинг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156" name="TextBox 12"/>
          <p:cNvSpPr/>
          <p:nvPr/>
        </p:nvSpPr>
        <p:spPr>
          <a:xfrm>
            <a:off x="785520" y="1155960"/>
            <a:ext cx="27561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718B9"/>
                </a:solidFill>
                <a:latin typeface="Arial Narrow"/>
                <a:ea typeface="DejaVu Sans"/>
              </a:rPr>
              <a:t>Каналы оперативной связи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57" name="TextBox 14"/>
          <p:cNvSpPr/>
          <p:nvPr/>
        </p:nvSpPr>
        <p:spPr>
          <a:xfrm>
            <a:off x="7492320" y="1052640"/>
            <a:ext cx="4118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718B9"/>
                </a:solidFill>
                <a:latin typeface="Arial Narrow"/>
                <a:ea typeface="DejaVu Sans"/>
              </a:rPr>
              <a:t>Официальные сайты в сети в «Интернет»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Words>264</Words>
  <Application>LibreOffice/7.3.5.2$Windows_X86_64 LibreOffice_project/184fe81b8c8c30d8b5082578aee2fed2ea847c01</Application>
  <PresentationFormat>Произвольный</PresentationFormat>
  <Paragraphs>73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Office Theme</vt:lpstr>
      <vt:lpstr>Office Theme</vt:lpstr>
      <vt:lpstr>Office Theme</vt:lpstr>
      <vt:lpstr>Слайд 1</vt:lpstr>
      <vt:lpstr>Организация проведения аккредитационного мониторинга в 2023 году</vt:lpstr>
      <vt:lpstr>Критерии отбора организаций, осуществляющих образовательную деятельность, для проведения аккредитационного мониторинга</vt:lpstr>
      <vt:lpstr>Навигация координации взаимодействия в ходе подготовки  и проведения аккредитационного мониторинга </vt:lpstr>
      <vt:lpstr>Информационное пространство обратных связей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Д.А.Неверов</dc:creator>
  <cp:lastModifiedBy>Пользователь</cp:lastModifiedBy>
  <cp:revision>48</cp:revision>
  <dcterms:created xsi:type="dcterms:W3CDTF">2023-09-19T07:57:26Z</dcterms:created>
  <dcterms:modified xsi:type="dcterms:W3CDTF">2023-09-22T06:49:30Z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5</vt:i4>
  </property>
</Properties>
</file>